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4" r:id="rId3"/>
    <p:sldMasterId id="2147483687" r:id="rId4"/>
    <p:sldMasterId id="2147483701" r:id="rId5"/>
  </p:sldMasterIdLst>
  <p:notesMasterIdLst>
    <p:notesMasterId r:id="rId88"/>
  </p:notesMasterIdLst>
  <p:sldIdLst>
    <p:sldId id="354" r:id="rId6"/>
    <p:sldId id="355" r:id="rId7"/>
    <p:sldId id="258" r:id="rId8"/>
    <p:sldId id="260" r:id="rId9"/>
    <p:sldId id="357" r:id="rId10"/>
    <p:sldId id="284" r:id="rId11"/>
    <p:sldId id="281" r:id="rId12"/>
    <p:sldId id="280" r:id="rId13"/>
    <p:sldId id="261" r:id="rId14"/>
    <p:sldId id="262" r:id="rId15"/>
    <p:sldId id="263" r:id="rId16"/>
    <p:sldId id="264" r:id="rId17"/>
    <p:sldId id="358" r:id="rId18"/>
    <p:sldId id="344" r:id="rId19"/>
    <p:sldId id="346" r:id="rId20"/>
    <p:sldId id="265" r:id="rId21"/>
    <p:sldId id="340" r:id="rId22"/>
    <p:sldId id="341" r:id="rId23"/>
    <p:sldId id="267" r:id="rId24"/>
    <p:sldId id="268" r:id="rId25"/>
    <p:sldId id="269" r:id="rId26"/>
    <p:sldId id="270" r:id="rId27"/>
    <p:sldId id="271" r:id="rId28"/>
    <p:sldId id="272" r:id="rId29"/>
    <p:sldId id="511" r:id="rId30"/>
    <p:sldId id="350" r:id="rId31"/>
    <p:sldId id="352" r:id="rId32"/>
    <p:sldId id="273" r:id="rId33"/>
    <p:sldId id="274" r:id="rId34"/>
    <p:sldId id="297" r:id="rId35"/>
    <p:sldId id="275" r:id="rId36"/>
    <p:sldId id="492" r:id="rId37"/>
    <p:sldId id="499" r:id="rId38"/>
    <p:sldId id="276" r:id="rId39"/>
    <p:sldId id="494" r:id="rId40"/>
    <p:sldId id="495" r:id="rId41"/>
    <p:sldId id="496" r:id="rId42"/>
    <p:sldId id="497" r:id="rId43"/>
    <p:sldId id="498" r:id="rId44"/>
    <p:sldId id="513" r:id="rId45"/>
    <p:sldId id="512" r:id="rId46"/>
    <p:sldId id="500" r:id="rId47"/>
    <p:sldId id="288" r:id="rId48"/>
    <p:sldId id="289" r:id="rId49"/>
    <p:sldId id="298" r:id="rId50"/>
    <p:sldId id="353" r:id="rId51"/>
    <p:sldId id="290" r:id="rId52"/>
    <p:sldId id="291" r:id="rId53"/>
    <p:sldId id="293" r:id="rId54"/>
    <p:sldId id="294" r:id="rId55"/>
    <p:sldId id="295" r:id="rId56"/>
    <p:sldId id="296" r:id="rId57"/>
    <p:sldId id="300" r:id="rId58"/>
    <p:sldId id="301" r:id="rId59"/>
    <p:sldId id="302" r:id="rId60"/>
    <p:sldId id="305" r:id="rId61"/>
    <p:sldId id="322" r:id="rId62"/>
    <p:sldId id="323" r:id="rId63"/>
    <p:sldId id="518" r:id="rId64"/>
    <p:sldId id="324" r:id="rId65"/>
    <p:sldId id="326" r:id="rId66"/>
    <p:sldId id="514" r:id="rId67"/>
    <p:sldId id="515" r:id="rId68"/>
    <p:sldId id="516" r:id="rId69"/>
    <p:sldId id="517" r:id="rId70"/>
    <p:sldId id="519" r:id="rId71"/>
    <p:sldId id="520" r:id="rId72"/>
    <p:sldId id="521" r:id="rId73"/>
    <p:sldId id="327" r:id="rId74"/>
    <p:sldId id="304" r:id="rId75"/>
    <p:sldId id="329" r:id="rId76"/>
    <p:sldId id="330" r:id="rId77"/>
    <p:sldId id="331" r:id="rId78"/>
    <p:sldId id="332" r:id="rId79"/>
    <p:sldId id="333" r:id="rId80"/>
    <p:sldId id="334" r:id="rId81"/>
    <p:sldId id="335" r:id="rId82"/>
    <p:sldId id="475" r:id="rId83"/>
    <p:sldId id="476" r:id="rId84"/>
    <p:sldId id="336" r:id="rId85"/>
    <p:sldId id="338" r:id="rId86"/>
    <p:sldId id="35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image" Target="../media/image6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image" Target="../media/image7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E075D-D06B-4797-AD37-7656D50BDD84}" type="datetimeFigureOut">
              <a:rPr lang="en-US" smtClean="0"/>
              <a:t>2/18/2020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2EDA0-D5E9-4C7D-9E12-57B6BD5AE9CD}" type="slidenum">
              <a:rPr lang="en-US" smtClean="0"/>
              <a:t>‹#›</a:t>
            </a:fld>
            <a:endParaRPr lang="en-US"/>
          </a:p>
        </p:txBody>
      </p:sp>
    </p:spTree>
    <p:extLst>
      <p:ext uri="{BB962C8B-B14F-4D97-AF65-F5344CB8AC3E}">
        <p14:creationId xmlns:p14="http://schemas.microsoft.com/office/powerpoint/2010/main" val="189266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E6A7DA77-DED0-4386-BE6D-2FDF4E762856}"/>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1AB2C79D-35F3-41EE-B96C-F17A5BA97C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22884" name="Slide Number Placeholder 3">
            <a:extLst>
              <a:ext uri="{FF2B5EF4-FFF2-40B4-BE49-F238E27FC236}">
                <a16:creationId xmlns:a16="http://schemas.microsoft.com/office/drawing/2014/main" id="{18C4CA5A-87A0-48E4-BBDE-A64724F826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287425D9-76F8-4ACC-AAD6-3AD10D64F1D5}" type="slidenum">
              <a:rPr lang="en-US" altLang="en-US" sz="1200"/>
              <a:pPr/>
              <a:t>32</a:t>
            </a:fld>
            <a:endParaRPr lang="th-TH"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35651BA1-4F60-405A-8C9A-8C8B85D32F63}"/>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7AD54082-459A-4FD9-97C9-F9845D5BF3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cs typeface="Cordia New" panose="020B0304020202020204" pitchFamily="34" charset="-34"/>
            </a:endParaRPr>
          </a:p>
        </p:txBody>
      </p:sp>
      <p:sp>
        <p:nvSpPr>
          <p:cNvPr id="138244" name="Slide Number Placeholder 3">
            <a:extLst>
              <a:ext uri="{FF2B5EF4-FFF2-40B4-BE49-F238E27FC236}">
                <a16:creationId xmlns:a16="http://schemas.microsoft.com/office/drawing/2014/main" id="{70E130FF-784D-4BD1-9926-5B01787BB2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00C43EC8-A567-4213-B5E0-50057AB0BD51}" type="slidenum">
              <a:rPr lang="en-US" altLang="en-US" sz="1200"/>
              <a:pPr/>
              <a:t>79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87B5581-79EF-418E-BA62-BEAB1C7592D3}"/>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368BB2A7-C797-4EB4-B714-765F585D3E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30052" name="Slide Number Placeholder 3">
            <a:extLst>
              <a:ext uri="{FF2B5EF4-FFF2-40B4-BE49-F238E27FC236}">
                <a16:creationId xmlns:a16="http://schemas.microsoft.com/office/drawing/2014/main" id="{B9FC07F7-BF0E-4094-A97C-F322FF929E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D1FA56AF-0AE0-4805-B240-6F8C87312DBC}" type="slidenum">
              <a:rPr lang="en-US" altLang="en-US" sz="1200"/>
              <a:pPr/>
              <a:t>33</a:t>
            </a:fld>
            <a:endParaRPr lang="th-TH"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A98826F-CAB7-46F8-9DFD-E16C6C7A0090}"/>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D6AFE5F1-8DCC-418A-8241-74AE7B8BEF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24932" name="Slide Number Placeholder 3">
            <a:extLst>
              <a:ext uri="{FF2B5EF4-FFF2-40B4-BE49-F238E27FC236}">
                <a16:creationId xmlns:a16="http://schemas.microsoft.com/office/drawing/2014/main" id="{54EBDEBD-8054-4E12-8795-AF29AE0F7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39CCDADA-F383-43C2-AAD0-58C4AE60AA9F}" type="slidenum">
              <a:rPr lang="en-US" altLang="en-US" sz="1200"/>
              <a:pPr/>
              <a:t>35</a:t>
            </a:fld>
            <a:endParaRPr lang="th-TH"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F0001C5C-8225-4166-A4E6-3A522DC16744}"/>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51199917-4620-45B4-B1BA-99899A40CC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25956" name="Slide Number Placeholder 3">
            <a:extLst>
              <a:ext uri="{FF2B5EF4-FFF2-40B4-BE49-F238E27FC236}">
                <a16:creationId xmlns:a16="http://schemas.microsoft.com/office/drawing/2014/main" id="{81673DD8-2C2D-4EF3-A44D-E58C0154D8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81FC6E92-77C6-4C1F-9CAE-E47A52347A50}" type="slidenum">
              <a:rPr lang="en-US" altLang="en-US" sz="1200"/>
              <a:pPr/>
              <a:t>36</a:t>
            </a:fld>
            <a:endParaRPr lang="th-TH"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ECD8693-1AE4-4DA4-84C4-C77C75598F32}"/>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63A47472-2AFC-48CE-A77C-4676D8ABD4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26980" name="Slide Number Placeholder 3">
            <a:extLst>
              <a:ext uri="{FF2B5EF4-FFF2-40B4-BE49-F238E27FC236}">
                <a16:creationId xmlns:a16="http://schemas.microsoft.com/office/drawing/2014/main" id="{2EEAB263-7A86-452F-B6ED-83B0DE02E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15E5094D-8EC8-432A-99B9-6C318F35E416}" type="slidenum">
              <a:rPr lang="en-US" altLang="en-US" sz="1200"/>
              <a:pPr/>
              <a:t>37</a:t>
            </a:fld>
            <a:endParaRPr lang="th-TH"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C5FB29C1-B628-400F-B190-6898F8AFB515}"/>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219C7E5E-248B-4FCF-9CB6-C56D3ABC03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28004" name="Slide Number Placeholder 3">
            <a:extLst>
              <a:ext uri="{FF2B5EF4-FFF2-40B4-BE49-F238E27FC236}">
                <a16:creationId xmlns:a16="http://schemas.microsoft.com/office/drawing/2014/main" id="{836F4BA4-A626-40AE-B10C-A75518F277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8765AA96-BE72-4B37-949A-A09E563183BD}" type="slidenum">
              <a:rPr lang="en-US" altLang="en-US" sz="1200"/>
              <a:pPr/>
              <a:t>38</a:t>
            </a:fld>
            <a:endParaRPr lang="th-TH"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B7D43D54-EB44-4840-B967-DE0224E2B594}"/>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8621AB75-E10F-4659-BDB2-9B1EDC5F8F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29028" name="Slide Number Placeholder 3">
            <a:extLst>
              <a:ext uri="{FF2B5EF4-FFF2-40B4-BE49-F238E27FC236}">
                <a16:creationId xmlns:a16="http://schemas.microsoft.com/office/drawing/2014/main" id="{CE326515-E26E-4F6E-B786-83385EA3DF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25F366A2-560D-44AD-9A90-01642F0B5414}" type="slidenum">
              <a:rPr lang="en-US" altLang="en-US" sz="1200"/>
              <a:pPr/>
              <a:t>39</a:t>
            </a:fld>
            <a:endParaRPr lang="th-TH"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C9F1204C-4235-45FA-B174-238B0D2CDF08}"/>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70A2D3AC-AEA8-4F66-A97E-BCBD3EE38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Exchange of ideas needs means of communication. </a:t>
            </a:r>
          </a:p>
        </p:txBody>
      </p:sp>
      <p:sp>
        <p:nvSpPr>
          <p:cNvPr id="131076" name="Slide Number Placeholder 3">
            <a:extLst>
              <a:ext uri="{FF2B5EF4-FFF2-40B4-BE49-F238E27FC236}">
                <a16:creationId xmlns:a16="http://schemas.microsoft.com/office/drawing/2014/main" id="{4ACA7E22-433E-4333-8974-0D3E7D603B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BFDF8DFF-9D79-4175-9709-E3F85D9E9BB8}" type="slidenum">
              <a:rPr lang="en-US" altLang="en-US" sz="1200"/>
              <a:pPr/>
              <a:t>42</a:t>
            </a:fld>
            <a:endParaRPr lang="th-TH"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B6AB6C2-1ED9-445C-8560-A50C8436657F}"/>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1D1EBD7B-879F-4678-8A06-03173E0C3A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cs typeface="Cordia New" panose="020B0304020202020204" pitchFamily="34" charset="-34"/>
            </a:endParaRPr>
          </a:p>
        </p:txBody>
      </p:sp>
      <p:sp>
        <p:nvSpPr>
          <p:cNvPr id="137220" name="Slide Number Placeholder 3">
            <a:extLst>
              <a:ext uri="{FF2B5EF4-FFF2-40B4-BE49-F238E27FC236}">
                <a16:creationId xmlns:a16="http://schemas.microsoft.com/office/drawing/2014/main" id="{0631DA2F-823F-4E78-BB3D-8913B234D0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83EE5154-6C8B-4A39-8CD8-56AE070243C6}" type="slidenum">
              <a:rPr lang="en-US" altLang="en-US" sz="1200"/>
              <a:pPr/>
              <a:t>78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A289C1-53A3-44AB-BCCF-E564CCBF0E41}"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63836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6C0BB-E967-4D42-BD9A-68C32E9DC02F}"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426251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58BD7-F883-4972-91E4-2FE49C5DB49F}"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199401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FFAD4E3-856C-458F-9E41-CADBA8D6A44B}" type="datetime1">
              <a:rPr lang="en-US" smtClean="0"/>
              <a:t>2/18/2020</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89ADFA23-B5BA-44C5-8598-6C836284D6AC}" type="slidenum">
              <a:rPr lang="en-US"/>
              <a:pPr/>
              <a:t>‹#›</a:t>
            </a:fld>
            <a:endParaRPr lang="th-TH"/>
          </a:p>
        </p:txBody>
      </p:sp>
    </p:spTree>
    <p:extLst>
      <p:ext uri="{BB962C8B-B14F-4D97-AF65-F5344CB8AC3E}">
        <p14:creationId xmlns:p14="http://schemas.microsoft.com/office/powerpoint/2010/main" val="124089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A505DF1-F867-48EC-9AA1-0BB3E99CAEAD}" type="datetime1">
              <a:rPr lang="en-US" smtClean="0"/>
              <a:t>2/18/2020</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7469B081-0EAA-46A7-A675-6AFA278A1F17}" type="slidenum">
              <a:rPr lang="en-US"/>
              <a:pPr/>
              <a:t>‹#›</a:t>
            </a:fld>
            <a:endParaRPr lang="th-TH"/>
          </a:p>
        </p:txBody>
      </p:sp>
    </p:spTree>
    <p:extLst>
      <p:ext uri="{BB962C8B-B14F-4D97-AF65-F5344CB8AC3E}">
        <p14:creationId xmlns:p14="http://schemas.microsoft.com/office/powerpoint/2010/main" val="302119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C04760B-1A72-4327-B197-68F09C6536F7}" type="datetime1">
              <a:rPr lang="en-US" smtClean="0"/>
              <a:t>2/18/2020</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742D5F91-E577-4543-8338-8DE8B2A1E8DF}" type="slidenum">
              <a:rPr lang="en-US"/>
              <a:pPr/>
              <a:t>‹#›</a:t>
            </a:fld>
            <a:endParaRPr lang="th-TH"/>
          </a:p>
        </p:txBody>
      </p:sp>
    </p:spTree>
    <p:extLst>
      <p:ext uri="{BB962C8B-B14F-4D97-AF65-F5344CB8AC3E}">
        <p14:creationId xmlns:p14="http://schemas.microsoft.com/office/powerpoint/2010/main" val="259178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0B45224-BE15-4AB5-8765-651B680E766F}" type="datetime1">
              <a:rPr lang="en-US" smtClean="0"/>
              <a:t>2/18/2020</a:t>
            </a:fld>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9E14EED9-5C0B-4C5F-B2E8-B593160EADE1}" type="slidenum">
              <a:rPr lang="en-US"/>
              <a:pPr/>
              <a:t>‹#›</a:t>
            </a:fld>
            <a:endParaRPr lang="th-TH"/>
          </a:p>
        </p:txBody>
      </p:sp>
    </p:spTree>
    <p:extLst>
      <p:ext uri="{BB962C8B-B14F-4D97-AF65-F5344CB8AC3E}">
        <p14:creationId xmlns:p14="http://schemas.microsoft.com/office/powerpoint/2010/main" val="41970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02DBEA4-57EA-48AA-8F54-002FCF6FCE92}" type="datetime1">
              <a:rPr lang="en-US" smtClean="0"/>
              <a:t>2/18/2020</a:t>
            </a:fld>
            <a:endParaRPr lang="th-TH"/>
          </a:p>
        </p:txBody>
      </p:sp>
      <p:sp>
        <p:nvSpPr>
          <p:cNvPr id="8" name="Footer Placeholder 7"/>
          <p:cNvSpPr>
            <a:spLocks noGrp="1"/>
          </p:cNvSpPr>
          <p:nvPr>
            <p:ph type="ftr" sz="quarter" idx="11"/>
          </p:nvPr>
        </p:nvSpPr>
        <p:spPr/>
        <p:txBody>
          <a:bodyPr/>
          <a:lstStyle>
            <a:lvl1pPr>
              <a:defRPr/>
            </a:lvl1pPr>
          </a:lstStyle>
          <a:p>
            <a:endParaRPr lang="th-TH"/>
          </a:p>
        </p:txBody>
      </p:sp>
      <p:sp>
        <p:nvSpPr>
          <p:cNvPr id="9" name="Slide Number Placeholder 8"/>
          <p:cNvSpPr>
            <a:spLocks noGrp="1"/>
          </p:cNvSpPr>
          <p:nvPr>
            <p:ph type="sldNum" sz="quarter" idx="12"/>
          </p:nvPr>
        </p:nvSpPr>
        <p:spPr/>
        <p:txBody>
          <a:bodyPr/>
          <a:lstStyle>
            <a:lvl1pPr>
              <a:defRPr/>
            </a:lvl1pPr>
          </a:lstStyle>
          <a:p>
            <a:fld id="{CBF10EFD-E0A7-49C8-A316-0F6296929B3E}" type="slidenum">
              <a:rPr lang="en-US"/>
              <a:pPr/>
              <a:t>‹#›</a:t>
            </a:fld>
            <a:endParaRPr lang="th-TH"/>
          </a:p>
        </p:txBody>
      </p:sp>
    </p:spTree>
    <p:extLst>
      <p:ext uri="{BB962C8B-B14F-4D97-AF65-F5344CB8AC3E}">
        <p14:creationId xmlns:p14="http://schemas.microsoft.com/office/powerpoint/2010/main" val="1381898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EEFD502-85BB-43A0-B01C-A473922C815C}" type="datetime1">
              <a:rPr lang="en-US" smtClean="0"/>
              <a:t>2/18/2020</a:t>
            </a:fld>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p:txBody>
          <a:bodyPr/>
          <a:lstStyle>
            <a:lvl1pPr>
              <a:defRPr/>
            </a:lvl1pPr>
          </a:lstStyle>
          <a:p>
            <a:fld id="{58D81A9E-FBFC-4409-9524-E71145212D70}" type="slidenum">
              <a:rPr lang="en-US"/>
              <a:pPr/>
              <a:t>‹#›</a:t>
            </a:fld>
            <a:endParaRPr lang="th-TH"/>
          </a:p>
        </p:txBody>
      </p:sp>
    </p:spTree>
    <p:extLst>
      <p:ext uri="{BB962C8B-B14F-4D97-AF65-F5344CB8AC3E}">
        <p14:creationId xmlns:p14="http://schemas.microsoft.com/office/powerpoint/2010/main" val="48816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D839F9D-7F15-4BE2-9210-1489841D7C29}" type="datetime1">
              <a:rPr lang="en-US" smtClean="0"/>
              <a:t>2/18/2020</a:t>
            </a:fld>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B33F1CB4-5868-491A-A0D0-0A4B2BC6F5EA}" type="slidenum">
              <a:rPr lang="en-US"/>
              <a:pPr/>
              <a:t>‹#›</a:t>
            </a:fld>
            <a:endParaRPr lang="th-TH"/>
          </a:p>
        </p:txBody>
      </p:sp>
    </p:spTree>
    <p:extLst>
      <p:ext uri="{BB962C8B-B14F-4D97-AF65-F5344CB8AC3E}">
        <p14:creationId xmlns:p14="http://schemas.microsoft.com/office/powerpoint/2010/main" val="2363268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61972C7-027D-4455-A1D1-AAB2A0C0BA30}" type="datetime1">
              <a:rPr lang="en-US" smtClean="0"/>
              <a:t>2/18/2020</a:t>
            </a:fld>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B530C68A-FC3E-4A9F-8512-A857F7460743}" type="slidenum">
              <a:rPr lang="en-US"/>
              <a:pPr/>
              <a:t>‹#›</a:t>
            </a:fld>
            <a:endParaRPr lang="th-TH"/>
          </a:p>
        </p:txBody>
      </p:sp>
    </p:spTree>
    <p:extLst>
      <p:ext uri="{BB962C8B-B14F-4D97-AF65-F5344CB8AC3E}">
        <p14:creationId xmlns:p14="http://schemas.microsoft.com/office/powerpoint/2010/main" val="239973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1DC29-47DF-4176-BCA7-E6BEE39547EA}"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2499193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B295781-63E2-4A78-A5BB-4B26511006AB}" type="datetime1">
              <a:rPr lang="en-US" smtClean="0"/>
              <a:t>2/18/2020</a:t>
            </a:fld>
            <a:endParaRPr lang="th-TH"/>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fld id="{2B886245-9B9F-4A3A-BAB2-EE065FBF0A02}" type="slidenum">
              <a:rPr lang="en-US"/>
              <a:pPr/>
              <a:t>‹#›</a:t>
            </a:fld>
            <a:endParaRPr lang="th-TH"/>
          </a:p>
        </p:txBody>
      </p:sp>
    </p:spTree>
    <p:extLst>
      <p:ext uri="{BB962C8B-B14F-4D97-AF65-F5344CB8AC3E}">
        <p14:creationId xmlns:p14="http://schemas.microsoft.com/office/powerpoint/2010/main" val="3857774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FD18139-F6C9-43F2-B92E-FCE93309A189}" type="datetime1">
              <a:rPr lang="en-US" smtClean="0"/>
              <a:t>2/18/2020</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B7098394-FA50-4E41-9D3D-3F306ADB945E}" type="slidenum">
              <a:rPr lang="en-US"/>
              <a:pPr/>
              <a:t>‹#›</a:t>
            </a:fld>
            <a:endParaRPr lang="th-TH"/>
          </a:p>
        </p:txBody>
      </p:sp>
    </p:spTree>
    <p:extLst>
      <p:ext uri="{BB962C8B-B14F-4D97-AF65-F5344CB8AC3E}">
        <p14:creationId xmlns:p14="http://schemas.microsoft.com/office/powerpoint/2010/main" val="344236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1353BD-864D-4418-8D50-2A6D5D4EF10E}" type="datetime1">
              <a:rPr lang="en-US" smtClean="0"/>
              <a:t>2/18/2020</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A13CACA-7D0C-4616-AE32-E4240B203678}" type="slidenum">
              <a:rPr lang="en-US"/>
              <a:pPr/>
              <a:t>‹#›</a:t>
            </a:fld>
            <a:endParaRPr lang="th-TH"/>
          </a:p>
        </p:txBody>
      </p:sp>
    </p:spTree>
    <p:extLst>
      <p:ext uri="{BB962C8B-B14F-4D97-AF65-F5344CB8AC3E}">
        <p14:creationId xmlns:p14="http://schemas.microsoft.com/office/powerpoint/2010/main" val="935905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fld id="{DCC468CB-2475-4CB8-97C8-D471CA57E55E}" type="datetime1">
              <a:rPr lang="en-US" smtClean="0"/>
              <a:t>2/18/2020</a:t>
            </a:fld>
            <a:endParaRPr lang="th-TH"/>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th-TH"/>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F8E693F8-7258-4B8E-9E08-16C30B74D3EA}" type="slidenum">
              <a:rPr lang="en-US"/>
              <a:pPr/>
              <a:t>‹#›</a:t>
            </a:fld>
            <a:endParaRPr lang="th-TH"/>
          </a:p>
        </p:txBody>
      </p:sp>
    </p:spTree>
    <p:extLst>
      <p:ext uri="{BB962C8B-B14F-4D97-AF65-F5344CB8AC3E}">
        <p14:creationId xmlns:p14="http://schemas.microsoft.com/office/powerpoint/2010/main" val="1603835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EEC231CB-D7C1-4B03-BAF1-8E7912EBBDF9}" type="datetime1">
              <a:rPr lang="en-US" smtClean="0"/>
              <a:t>2/18/2020</a:t>
            </a:fld>
            <a:endParaRPr lang="th-TH"/>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th-TH"/>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D93F849-1340-487D-BD09-9840B04C2817}" type="slidenum">
              <a:rPr lang="en-US"/>
              <a:pPr/>
              <a:t>‹#›</a:t>
            </a:fld>
            <a:endParaRPr lang="th-TH"/>
          </a:p>
        </p:txBody>
      </p:sp>
    </p:spTree>
    <p:extLst>
      <p:ext uri="{BB962C8B-B14F-4D97-AF65-F5344CB8AC3E}">
        <p14:creationId xmlns:p14="http://schemas.microsoft.com/office/powerpoint/2010/main" val="428334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0F88145-B7B2-4E9D-A716-588F166219B7}" type="datetime1">
              <a:rPr lang="en-US" smtClean="0"/>
              <a:t>2/18/2020</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A0C90D80-61A5-420A-85C3-7C5EB2A5E868}" type="slidenum">
              <a:rPr lang="en-US"/>
              <a:pPr>
                <a:defRPr/>
              </a:pPr>
              <a:t>‹#›</a:t>
            </a:fld>
            <a:endParaRPr lang="th-TH"/>
          </a:p>
        </p:txBody>
      </p:sp>
    </p:spTree>
    <p:extLst>
      <p:ext uri="{BB962C8B-B14F-4D97-AF65-F5344CB8AC3E}">
        <p14:creationId xmlns:p14="http://schemas.microsoft.com/office/powerpoint/2010/main" val="2093577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15A18A-A471-4A18-B903-F8CA5D41FD0F}" type="datetime1">
              <a:rPr lang="en-US" smtClean="0"/>
              <a:t>2/18/2020</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48B74AE-882E-4C79-B1E8-7DC988C0CD3A}" type="slidenum">
              <a:rPr lang="en-US"/>
              <a:pPr>
                <a:defRPr/>
              </a:pPr>
              <a:t>‹#›</a:t>
            </a:fld>
            <a:endParaRPr lang="th-TH"/>
          </a:p>
        </p:txBody>
      </p:sp>
    </p:spTree>
    <p:extLst>
      <p:ext uri="{BB962C8B-B14F-4D97-AF65-F5344CB8AC3E}">
        <p14:creationId xmlns:p14="http://schemas.microsoft.com/office/powerpoint/2010/main" val="153555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0EB6DC-34BA-48FC-8C23-373C71482C12}" type="datetime1">
              <a:rPr lang="en-US" smtClean="0"/>
              <a:t>2/18/2020</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0C622C5-6A5F-4488-A1E0-4D04AA698852}" type="slidenum">
              <a:rPr lang="en-US"/>
              <a:pPr>
                <a:defRPr/>
              </a:pPr>
              <a:t>‹#›</a:t>
            </a:fld>
            <a:endParaRPr lang="th-TH"/>
          </a:p>
        </p:txBody>
      </p:sp>
    </p:spTree>
    <p:extLst>
      <p:ext uri="{BB962C8B-B14F-4D97-AF65-F5344CB8AC3E}">
        <p14:creationId xmlns:p14="http://schemas.microsoft.com/office/powerpoint/2010/main" val="684546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6B51C3C-110E-40DB-8E95-6324327F99A9}" type="datetime1">
              <a:rPr lang="en-US" smtClean="0"/>
              <a:t>2/18/2020</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84F2152-72A3-4700-80D0-1203CB1376DB}" type="slidenum">
              <a:rPr lang="en-US"/>
              <a:pPr>
                <a:defRPr/>
              </a:pPr>
              <a:t>‹#›</a:t>
            </a:fld>
            <a:endParaRPr lang="th-TH"/>
          </a:p>
        </p:txBody>
      </p:sp>
    </p:spTree>
    <p:extLst>
      <p:ext uri="{BB962C8B-B14F-4D97-AF65-F5344CB8AC3E}">
        <p14:creationId xmlns:p14="http://schemas.microsoft.com/office/powerpoint/2010/main" val="4019314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2B268A6-9D49-4839-9322-019DF2644FFE}" type="datetime1">
              <a:rPr lang="en-US" smtClean="0"/>
              <a:t>2/18/2020</a:t>
            </a:fld>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1E436A5C-3A8B-4AA6-BDFC-343A27806BB2}" type="slidenum">
              <a:rPr lang="en-US"/>
              <a:pPr>
                <a:defRPr/>
              </a:pPr>
              <a:t>‹#›</a:t>
            </a:fld>
            <a:endParaRPr lang="th-TH"/>
          </a:p>
        </p:txBody>
      </p:sp>
    </p:spTree>
    <p:extLst>
      <p:ext uri="{BB962C8B-B14F-4D97-AF65-F5344CB8AC3E}">
        <p14:creationId xmlns:p14="http://schemas.microsoft.com/office/powerpoint/2010/main" val="104187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C6A3B2-F86A-4747-8D6A-1A9EABAF6DCF}"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329092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60ADC61-4873-4233-A47F-18504CA54583}" type="datetime1">
              <a:rPr lang="en-US" smtClean="0"/>
              <a:t>2/18/2020</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BD4DB223-20B1-466E-9B8C-29D5ACE287A5}" type="slidenum">
              <a:rPr lang="en-US"/>
              <a:pPr>
                <a:defRPr/>
              </a:pPr>
              <a:t>‹#›</a:t>
            </a:fld>
            <a:endParaRPr lang="th-TH"/>
          </a:p>
        </p:txBody>
      </p:sp>
    </p:spTree>
    <p:extLst>
      <p:ext uri="{BB962C8B-B14F-4D97-AF65-F5344CB8AC3E}">
        <p14:creationId xmlns:p14="http://schemas.microsoft.com/office/powerpoint/2010/main" val="1141362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C5E13D-3F6B-4FAF-8508-919BCECAB88D}" type="datetime1">
              <a:rPr lang="en-US" smtClean="0"/>
              <a:t>2/18/2020</a:t>
            </a:fld>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C4015A4E-C260-4BC4-A73C-97DC6686FAF4}" type="slidenum">
              <a:rPr lang="en-US"/>
              <a:pPr>
                <a:defRPr/>
              </a:pPr>
              <a:t>‹#›</a:t>
            </a:fld>
            <a:endParaRPr lang="th-TH"/>
          </a:p>
        </p:txBody>
      </p:sp>
    </p:spTree>
    <p:extLst>
      <p:ext uri="{BB962C8B-B14F-4D97-AF65-F5344CB8AC3E}">
        <p14:creationId xmlns:p14="http://schemas.microsoft.com/office/powerpoint/2010/main" val="2727329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9417F5-20A2-4FF1-BCFA-73E92D3902EC}" type="datetime1">
              <a:rPr lang="en-US" smtClean="0"/>
              <a:t>2/18/2020</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472F887-5C4E-43CC-817B-245C1B87CA39}" type="slidenum">
              <a:rPr lang="en-US"/>
              <a:pPr>
                <a:defRPr/>
              </a:pPr>
              <a:t>‹#›</a:t>
            </a:fld>
            <a:endParaRPr lang="th-TH"/>
          </a:p>
        </p:txBody>
      </p:sp>
    </p:spTree>
    <p:extLst>
      <p:ext uri="{BB962C8B-B14F-4D97-AF65-F5344CB8AC3E}">
        <p14:creationId xmlns:p14="http://schemas.microsoft.com/office/powerpoint/2010/main" val="1601611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8AAA69-A483-4677-B86C-51A6896710C4}" type="datetime1">
              <a:rPr lang="en-US" smtClean="0"/>
              <a:t>2/18/2020</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AB4ADD54-3BDE-44D5-9BF4-AD18D9A72D6D}" type="slidenum">
              <a:rPr lang="en-US"/>
              <a:pPr>
                <a:defRPr/>
              </a:pPr>
              <a:t>‹#›</a:t>
            </a:fld>
            <a:endParaRPr lang="th-TH"/>
          </a:p>
        </p:txBody>
      </p:sp>
    </p:spTree>
    <p:extLst>
      <p:ext uri="{BB962C8B-B14F-4D97-AF65-F5344CB8AC3E}">
        <p14:creationId xmlns:p14="http://schemas.microsoft.com/office/powerpoint/2010/main" val="3742752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C48D94E-6949-4C6D-AA51-0314C37BBA5C}" type="datetime1">
              <a:rPr lang="en-US" smtClean="0"/>
              <a:t>2/18/2020</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80FFB2A-D355-4AB2-AB4D-EF5D860ECA6C}" type="slidenum">
              <a:rPr lang="en-US"/>
              <a:pPr>
                <a:defRPr/>
              </a:pPr>
              <a:t>‹#›</a:t>
            </a:fld>
            <a:endParaRPr lang="th-TH"/>
          </a:p>
        </p:txBody>
      </p:sp>
    </p:spTree>
    <p:extLst>
      <p:ext uri="{BB962C8B-B14F-4D97-AF65-F5344CB8AC3E}">
        <p14:creationId xmlns:p14="http://schemas.microsoft.com/office/powerpoint/2010/main" val="3025475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04C39DE-F98A-409C-889C-DA123FB718E3}" type="datetime1">
              <a:rPr lang="en-US" smtClean="0"/>
              <a:t>2/18/2020</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5BF5221-741E-4601-A746-659DCBBEC165}" type="slidenum">
              <a:rPr lang="en-US"/>
              <a:pPr>
                <a:defRPr/>
              </a:pPr>
              <a:t>‹#›</a:t>
            </a:fld>
            <a:endParaRPr lang="th-TH"/>
          </a:p>
        </p:txBody>
      </p:sp>
    </p:spTree>
    <p:extLst>
      <p:ext uri="{BB962C8B-B14F-4D97-AF65-F5344CB8AC3E}">
        <p14:creationId xmlns:p14="http://schemas.microsoft.com/office/powerpoint/2010/main" val="58226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01FDE50B-B447-40C4-9666-279C94EF10C9}" type="datetime1">
              <a:rPr lang="en-US" smtClean="0"/>
              <a:t>2/18/2020</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25CC4007-1974-4DF7-A8E6-93EC30AB7721}" type="slidenum">
              <a:rPr lang="en-US"/>
              <a:pPr>
                <a:defRPr/>
              </a:pPr>
              <a:t>‹#›</a:t>
            </a:fld>
            <a:endParaRPr lang="th-TH"/>
          </a:p>
        </p:txBody>
      </p:sp>
    </p:spTree>
    <p:extLst>
      <p:ext uri="{BB962C8B-B14F-4D97-AF65-F5344CB8AC3E}">
        <p14:creationId xmlns:p14="http://schemas.microsoft.com/office/powerpoint/2010/main" val="2103749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AE70BCE-27FD-4B92-A7BB-CB2169B1FCC3}"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9ADFA23-B5BA-44C5-8598-6C836284D6AC}"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3783380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1F9F79-6C33-4A02-A17D-2C6CDBA89D68}"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69B081-0EAA-46A7-A675-6AFA278A1F17}"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150867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6E8E67C-9273-4486-997B-A0896E73A6C1}"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2D5F91-E577-4543-8338-8DE8B2A1E8DF}"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13816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3E8397-556D-4712-A6D0-38BD2938CA16}"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2488458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7EC54B1-0106-41D7-B1FF-B6D42FDD4EBE}"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14EED9-5C0B-4C5F-B2E8-B593160EADE1}"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989464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BFC10C6-1C84-406E-9E23-BBFDCA5D6526}" type="datetime1">
              <a:rPr lang="en-US" smtClean="0">
                <a:solidFill>
                  <a:srgbClr val="FFFFFF"/>
                </a:solidFill>
              </a:rPr>
              <a:t>2/18/2020</a:t>
            </a:fld>
            <a:endParaRPr lang="th-TH">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th-TH">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BF10EFD-E0A7-49C8-A316-0F6296929B3E}"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328252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D5F9B8-EEA3-49E9-AA02-6F5BA577A18E}" type="datetime1">
              <a:rPr lang="en-US" smtClean="0">
                <a:solidFill>
                  <a:srgbClr val="FFFFFF"/>
                </a:solidFill>
              </a:rPr>
              <a:t>2/18/2020</a:t>
            </a:fld>
            <a:endParaRPr lang="th-TH">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th-TH">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8D81A9E-FBFC-4409-9524-E71145212D70}"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3319537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4B6A0F3-1F9C-41A7-B375-4357B770F923}" type="datetime1">
              <a:rPr lang="en-US" smtClean="0">
                <a:solidFill>
                  <a:srgbClr val="FFFFFF"/>
                </a:solidFill>
              </a:rPr>
              <a:t>2/18/2020</a:t>
            </a:fld>
            <a:endParaRPr lang="th-TH">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th-TH">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33F1CB4-5868-491A-A0D0-0A4B2BC6F5EA}"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817021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07CA48-959A-4092-A0E2-1A404587EB57}"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530C68A-FC3E-4A9F-8512-A857F7460743}"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548189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4B59AE0-D346-4A42-9D51-C6C005E70D1F}"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886245-9B9F-4A3A-BAB2-EE065FBF0A02}"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710533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F12928E-71F9-4515-B319-4F77D9946BC2}"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7098394-FA50-4E41-9D3D-3F306ADB945E}"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950044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F6C54CF-29A4-4FC3-AA40-930C80F22390}"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13CACA-7D0C-4616-AE32-E4240B203678}"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975839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fld id="{95475372-5664-4A7A-BFEF-849871227CD1}" type="datetime1">
              <a:rPr lang="en-US" smtClean="0">
                <a:solidFill>
                  <a:srgbClr val="FFFFFF"/>
                </a:solidFill>
              </a:rPr>
              <a:t>2/18/2020</a:t>
            </a:fld>
            <a:endParaRPr lang="th-TH">
              <a:solidFill>
                <a:srgbClr val="FFFFFF"/>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th-TH">
              <a:solidFill>
                <a:srgbClr val="FFFFFF"/>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F8E693F8-7258-4B8E-9E08-16C30B74D3EA}"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989227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4A45124B-C24F-4633-8F99-46215CB1669D}"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D93F849-1340-487D-BD09-9840B04C2817}"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30814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8D1433-D746-49E8-BC8D-3C0FCF0D32E1}" type="datetime1">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33958860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19A7634-ED14-4EBC-8801-F2517A4BCC25}"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9ADFA23-B5BA-44C5-8598-6C836284D6AC}"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678893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DEB37B-44DC-4462-8BC3-FCCDA51C8B28}"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69B081-0EAA-46A7-A675-6AFA278A1F17}"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173108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FD2EF97-30D8-4EBB-A19F-2198817F742B}"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2D5F91-E577-4543-8338-8DE8B2A1E8DF}"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1670271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9C44D7D-A82C-44A2-A42D-98CD9D1AE9FA}"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14EED9-5C0B-4C5F-B2E8-B593160EADE1}"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4237487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4D8F52C-BAFB-41AF-8943-A497953B18BE}" type="datetime1">
              <a:rPr lang="en-US" smtClean="0">
                <a:solidFill>
                  <a:srgbClr val="FFFFFF"/>
                </a:solidFill>
              </a:rPr>
              <a:t>2/18/2020</a:t>
            </a:fld>
            <a:endParaRPr lang="th-TH">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th-TH">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BF10EFD-E0A7-49C8-A316-0F6296929B3E}"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3158320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6BE3C4D-9F41-4F9C-958F-72B5360A9555}" type="datetime1">
              <a:rPr lang="en-US" smtClean="0">
                <a:solidFill>
                  <a:srgbClr val="FFFFFF"/>
                </a:solidFill>
              </a:rPr>
              <a:t>2/18/2020</a:t>
            </a:fld>
            <a:endParaRPr lang="th-TH">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th-TH">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8D81A9E-FBFC-4409-9524-E71145212D70}"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1606200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A2BEEF-C400-461A-B8C3-9F99C612D7D4}" type="datetime1">
              <a:rPr lang="en-US" smtClean="0">
                <a:solidFill>
                  <a:srgbClr val="FFFFFF"/>
                </a:solidFill>
              </a:rPr>
              <a:t>2/18/2020</a:t>
            </a:fld>
            <a:endParaRPr lang="th-TH">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th-TH">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33F1CB4-5868-491A-A0D0-0A4B2BC6F5EA}"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116407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2CC6FA4-4502-40BA-9F08-917441C539FA}"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530C68A-FC3E-4A9F-8512-A857F7460743}"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899882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0B4CC1-787A-40F3-8793-C9025578183E}"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886245-9B9F-4A3A-BAB2-EE065FBF0A02}"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1133040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B7F42C-E10A-4C41-A0CF-84E43F970660}"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7098394-FA50-4E41-9D3D-3F306ADB945E}"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325704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40626F-CC45-4964-BBB7-B078714E4263}" type="datetime1">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816756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C18D72A-AC12-462D-9DFD-147D02363499}" type="datetime1">
              <a:rPr lang="en-US" smtClean="0">
                <a:solidFill>
                  <a:srgbClr val="FFFFFF"/>
                </a:solidFill>
              </a:rPr>
              <a:t>2/18/2020</a:t>
            </a:fld>
            <a:endParaRPr lang="th-TH">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13CACA-7D0C-4616-AE32-E4240B203678}"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553998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fld id="{5570234C-69EB-4F65-AD63-D350AB7E734C}" type="datetime1">
              <a:rPr lang="en-US" smtClean="0">
                <a:solidFill>
                  <a:srgbClr val="FFFFFF"/>
                </a:solidFill>
              </a:rPr>
              <a:t>2/18/2020</a:t>
            </a:fld>
            <a:endParaRPr lang="th-TH">
              <a:solidFill>
                <a:srgbClr val="FFFFFF"/>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th-TH">
              <a:solidFill>
                <a:srgbClr val="FFFFFF"/>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F8E693F8-7258-4B8E-9E08-16C30B74D3EA}"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08087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9C9DAEF6-C3B7-4347-96E5-EE9A6AA16F02}" type="datetime1">
              <a:rPr lang="en-US" smtClean="0">
                <a:solidFill>
                  <a:srgbClr val="FFFFFF"/>
                </a:solidFill>
              </a:rPr>
              <a:t>2/18/2020</a:t>
            </a:fld>
            <a:endParaRPr lang="th-TH">
              <a:solidFill>
                <a:srgbClr val="FFFFFF"/>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th-TH">
              <a:solidFill>
                <a:srgbClr val="FFFFFF"/>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D93F849-1340-487D-BD09-9840B04C2817}"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314153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C6B13-E887-4C69-B53E-EB48E4C5876C}" type="datetime1">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184392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023BC5-6D7F-4E41-AC70-84842C9AB078}"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304163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D0ECF-E4A9-4DE2-8E50-AD74AEF5AA1B}"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18D9A-620E-4F8C-96C8-8524597F168D}" type="slidenum">
              <a:rPr lang="en-US" smtClean="0"/>
              <a:t>‹#›</a:t>
            </a:fld>
            <a:endParaRPr lang="en-US"/>
          </a:p>
        </p:txBody>
      </p:sp>
    </p:spTree>
    <p:extLst>
      <p:ext uri="{BB962C8B-B14F-4D97-AF65-F5344CB8AC3E}">
        <p14:creationId xmlns:p14="http://schemas.microsoft.com/office/powerpoint/2010/main" val="194420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8A01-B833-4D5F-9C24-2CD71889A061}" type="datetime1">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18D9A-620E-4F8C-96C8-8524597F168D}" type="slidenum">
              <a:rPr lang="en-US" smtClean="0"/>
              <a:t>‹#›</a:t>
            </a:fld>
            <a:endParaRPr lang="en-US"/>
          </a:p>
        </p:txBody>
      </p:sp>
    </p:spTree>
    <p:extLst>
      <p:ext uri="{BB962C8B-B14F-4D97-AF65-F5344CB8AC3E}">
        <p14:creationId xmlns:p14="http://schemas.microsoft.com/office/powerpoint/2010/main" val="379942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t>คลิกเพื่อแก้ไขลักษณะต้นแบบชื่อเรื่อง</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t>คลิกเพื่อแก้ไขลักษณะของข้อความต้นแบบ</a:t>
            </a:r>
            <a:endParaRPr lang="en-US"/>
          </a:p>
          <a:p>
            <a:pPr lvl="1"/>
            <a:r>
              <a:rPr lang="th-TH"/>
              <a:t>ระดับที่สอง</a:t>
            </a:r>
            <a:endParaRPr lang="en-US"/>
          </a:p>
          <a:p>
            <a:pPr lvl="2"/>
            <a:r>
              <a:rPr lang="th-TH"/>
              <a:t>ระดับที่สาม</a:t>
            </a:r>
            <a:endParaRPr lang="en-US"/>
          </a:p>
          <a:p>
            <a:pPr lvl="3"/>
            <a:r>
              <a:rPr lang="th-TH"/>
              <a:t>ระดับที่สี่</a:t>
            </a:r>
            <a:endParaRPr lang="en-US"/>
          </a:p>
          <a:p>
            <a:pPr lvl="4"/>
            <a:r>
              <a:rPr lang="th-TH"/>
              <a:t>ระดับที่ห้า</a:t>
            </a:r>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449AB6F2-54B2-48FB-8CFF-8002324547A2}" type="datetime1">
              <a:rPr lang="en-US" smtClean="0"/>
              <a:t>2/18/2020</a:t>
            </a:fld>
            <a:endParaRPr lang="th-TH"/>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th-TH"/>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58716DA1-3B82-4722-89DC-AA53C8A8367D}" type="slidenum">
              <a:rPr lang="en-US"/>
              <a:pPr/>
              <a:t>‹#›</a:t>
            </a:fld>
            <a:endParaRPr lang="th-TH"/>
          </a:p>
        </p:txBody>
      </p:sp>
    </p:spTree>
    <p:extLst>
      <p:ext uri="{BB962C8B-B14F-4D97-AF65-F5344CB8AC3E}">
        <p14:creationId xmlns:p14="http://schemas.microsoft.com/office/powerpoint/2010/main" val="369171107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ngsana New" pitchFamily="18" charset="-34"/>
        </a:defRPr>
      </a:lvl2pPr>
      <a:lvl3pPr algn="ctr" rtl="0" fontAlgn="base">
        <a:spcBef>
          <a:spcPct val="0"/>
        </a:spcBef>
        <a:spcAft>
          <a:spcPct val="0"/>
        </a:spcAft>
        <a:defRPr sz="4400">
          <a:solidFill>
            <a:schemeClr val="tx2"/>
          </a:solidFill>
          <a:latin typeface="Times New Roman" pitchFamily="18" charset="0"/>
          <a:cs typeface="Angsana New" pitchFamily="18" charset="-34"/>
        </a:defRPr>
      </a:lvl3pPr>
      <a:lvl4pPr algn="ctr" rtl="0" fontAlgn="base">
        <a:spcBef>
          <a:spcPct val="0"/>
        </a:spcBef>
        <a:spcAft>
          <a:spcPct val="0"/>
        </a:spcAft>
        <a:defRPr sz="4400">
          <a:solidFill>
            <a:schemeClr val="tx2"/>
          </a:solidFill>
          <a:latin typeface="Times New Roman" pitchFamily="18" charset="0"/>
          <a:cs typeface="Angsana New" pitchFamily="18" charset="-34"/>
        </a:defRPr>
      </a:lvl4pPr>
      <a:lvl5pPr algn="ctr" rtl="0" fontAlgn="base">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a:t>คลิกเพื่อแก้ไขลักษณะต้นแบบชื่อเรื่อง</a:t>
            </a:r>
            <a:endParaRPr lang="en-US" altLang="en-US"/>
          </a:p>
        </p:txBody>
      </p:sp>
      <p:sp>
        <p:nvSpPr>
          <p:cNvPr id="921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a:t>คลิกเพื่อแก้ไขลักษณะของข้อความต้นแบบ</a:t>
            </a:r>
            <a:endParaRPr lang="en-US" altLang="en-US"/>
          </a:p>
          <a:p>
            <a:pPr lvl="1"/>
            <a:r>
              <a:rPr lang="th-TH" altLang="en-US"/>
              <a:t>ระดับที่สอง</a:t>
            </a:r>
            <a:endParaRPr lang="en-US" altLang="en-US"/>
          </a:p>
          <a:p>
            <a:pPr lvl="2"/>
            <a:r>
              <a:rPr lang="th-TH" altLang="en-US"/>
              <a:t>ระดับที่สาม</a:t>
            </a:r>
            <a:endParaRPr lang="en-US" altLang="en-US"/>
          </a:p>
          <a:p>
            <a:pPr lvl="3"/>
            <a:r>
              <a:rPr lang="th-TH" altLang="en-US"/>
              <a:t>ระดับที่สี่</a:t>
            </a:r>
            <a:endParaRPr lang="en-US" altLang="en-US"/>
          </a:p>
          <a:p>
            <a:pPr lvl="4"/>
            <a:r>
              <a:rPr lang="th-TH" altLang="en-US"/>
              <a:t>ระดับที่ห้า</a:t>
            </a:r>
            <a:endParaRPr lang="en-US" alt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61B8284-51CB-440F-917F-8AEBF06373A7}" type="datetime1">
              <a:rPr lang="en-US" smtClean="0"/>
              <a:t>2/18/2020</a:t>
            </a:fld>
            <a:endParaRPr lang="th-TH"/>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h-TH"/>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47E5CB-1154-4592-967B-F986DDBCEC18}" type="slidenum">
              <a:rPr lang="en-US"/>
              <a:pPr>
                <a:defRPr/>
              </a:pPr>
              <a:t>‹#›</a:t>
            </a:fld>
            <a:endParaRPr lang="th-TH"/>
          </a:p>
        </p:txBody>
      </p:sp>
    </p:spTree>
    <p:extLst>
      <p:ext uri="{BB962C8B-B14F-4D97-AF65-F5344CB8AC3E}">
        <p14:creationId xmlns:p14="http://schemas.microsoft.com/office/powerpoint/2010/main" val="258042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t>คลิกเพื่อแก้ไขลักษณะต้นแบบชื่อเรื่อง</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t>คลิกเพื่อแก้ไขลักษณะของข้อความต้นแบบ</a:t>
            </a:r>
            <a:endParaRPr lang="en-US"/>
          </a:p>
          <a:p>
            <a:pPr lvl="1"/>
            <a:r>
              <a:rPr lang="th-TH"/>
              <a:t>ระดับที่สอง</a:t>
            </a:r>
            <a:endParaRPr lang="en-US"/>
          </a:p>
          <a:p>
            <a:pPr lvl="2"/>
            <a:r>
              <a:rPr lang="th-TH"/>
              <a:t>ระดับที่สาม</a:t>
            </a:r>
            <a:endParaRPr lang="en-US"/>
          </a:p>
          <a:p>
            <a:pPr lvl="3"/>
            <a:r>
              <a:rPr lang="th-TH"/>
              <a:t>ระดับที่สี่</a:t>
            </a:r>
            <a:endParaRPr lang="en-US"/>
          </a:p>
          <a:p>
            <a:pPr lvl="4"/>
            <a:r>
              <a:rPr lang="th-TH"/>
              <a:t>ระดับที่ห้า</a:t>
            </a:r>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025F6C81-EE08-432F-BD79-4B122E4A26AD}" type="datetime1">
              <a:rPr lang="en-US" smtClean="0">
                <a:solidFill>
                  <a:srgbClr val="FFFFFF"/>
                </a:solidFill>
              </a:rPr>
              <a:t>2/18/2020</a:t>
            </a:fld>
            <a:endParaRPr lang="th-TH">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th-TH">
              <a:solidFill>
                <a:srgbClr val="FFFFFF"/>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58716DA1-3B82-4722-89DC-AA53C8A8367D}"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2251646876"/>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ngsana New" pitchFamily="18" charset="-34"/>
        </a:defRPr>
      </a:lvl2pPr>
      <a:lvl3pPr algn="ctr" rtl="0" fontAlgn="base">
        <a:spcBef>
          <a:spcPct val="0"/>
        </a:spcBef>
        <a:spcAft>
          <a:spcPct val="0"/>
        </a:spcAft>
        <a:defRPr sz="4400">
          <a:solidFill>
            <a:schemeClr val="tx2"/>
          </a:solidFill>
          <a:latin typeface="Times New Roman" pitchFamily="18" charset="0"/>
          <a:cs typeface="Angsana New" pitchFamily="18" charset="-34"/>
        </a:defRPr>
      </a:lvl3pPr>
      <a:lvl4pPr algn="ctr" rtl="0" fontAlgn="base">
        <a:spcBef>
          <a:spcPct val="0"/>
        </a:spcBef>
        <a:spcAft>
          <a:spcPct val="0"/>
        </a:spcAft>
        <a:defRPr sz="4400">
          <a:solidFill>
            <a:schemeClr val="tx2"/>
          </a:solidFill>
          <a:latin typeface="Times New Roman" pitchFamily="18" charset="0"/>
          <a:cs typeface="Angsana New" pitchFamily="18" charset="-34"/>
        </a:defRPr>
      </a:lvl4pPr>
      <a:lvl5pPr algn="ctr" rtl="0" fontAlgn="base">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t>คลิกเพื่อแก้ไขลักษณะต้นแบบชื่อเรื่อง</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t>คลิกเพื่อแก้ไขลักษณะของข้อความต้นแบบ</a:t>
            </a:r>
            <a:endParaRPr lang="en-US"/>
          </a:p>
          <a:p>
            <a:pPr lvl="1"/>
            <a:r>
              <a:rPr lang="th-TH"/>
              <a:t>ระดับที่สอง</a:t>
            </a:r>
            <a:endParaRPr lang="en-US"/>
          </a:p>
          <a:p>
            <a:pPr lvl="2"/>
            <a:r>
              <a:rPr lang="th-TH"/>
              <a:t>ระดับที่สาม</a:t>
            </a:r>
            <a:endParaRPr lang="en-US"/>
          </a:p>
          <a:p>
            <a:pPr lvl="3"/>
            <a:r>
              <a:rPr lang="th-TH"/>
              <a:t>ระดับที่สี่</a:t>
            </a:r>
            <a:endParaRPr lang="en-US"/>
          </a:p>
          <a:p>
            <a:pPr lvl="4"/>
            <a:r>
              <a:rPr lang="th-TH"/>
              <a:t>ระดับที่ห้า</a:t>
            </a:r>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8A15EAAB-5449-4550-BD36-5B9F062EA415}" type="datetime1">
              <a:rPr lang="en-US" smtClean="0">
                <a:solidFill>
                  <a:srgbClr val="FFFFFF"/>
                </a:solidFill>
              </a:rPr>
              <a:t>2/18/2020</a:t>
            </a:fld>
            <a:endParaRPr lang="th-TH">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th-TH">
              <a:solidFill>
                <a:srgbClr val="FFFFFF"/>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58716DA1-3B82-4722-89DC-AA53C8A8367D}" type="slidenum">
              <a:rPr lang="en-US">
                <a:solidFill>
                  <a:srgbClr val="FFFFFF"/>
                </a:solidFill>
              </a:rPr>
              <a:pPr/>
              <a:t>‹#›</a:t>
            </a:fld>
            <a:endParaRPr lang="th-TH">
              <a:solidFill>
                <a:srgbClr val="FFFFFF"/>
              </a:solidFill>
            </a:endParaRPr>
          </a:p>
        </p:txBody>
      </p:sp>
    </p:spTree>
    <p:extLst>
      <p:ext uri="{BB962C8B-B14F-4D97-AF65-F5344CB8AC3E}">
        <p14:creationId xmlns:p14="http://schemas.microsoft.com/office/powerpoint/2010/main" val="1456302731"/>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ngsana New" pitchFamily="18" charset="-34"/>
        </a:defRPr>
      </a:lvl2pPr>
      <a:lvl3pPr algn="ctr" rtl="0" fontAlgn="base">
        <a:spcBef>
          <a:spcPct val="0"/>
        </a:spcBef>
        <a:spcAft>
          <a:spcPct val="0"/>
        </a:spcAft>
        <a:defRPr sz="4400">
          <a:solidFill>
            <a:schemeClr val="tx2"/>
          </a:solidFill>
          <a:latin typeface="Times New Roman" pitchFamily="18" charset="0"/>
          <a:cs typeface="Angsana New" pitchFamily="18" charset="-34"/>
        </a:defRPr>
      </a:lvl3pPr>
      <a:lvl4pPr algn="ctr" rtl="0" fontAlgn="base">
        <a:spcBef>
          <a:spcPct val="0"/>
        </a:spcBef>
        <a:spcAft>
          <a:spcPct val="0"/>
        </a:spcAft>
        <a:defRPr sz="4400">
          <a:solidFill>
            <a:schemeClr val="tx2"/>
          </a:solidFill>
          <a:latin typeface="Times New Roman" pitchFamily="18" charset="0"/>
          <a:cs typeface="Angsana New" pitchFamily="18" charset="-34"/>
        </a:defRPr>
      </a:lvl4pPr>
      <a:lvl5pPr algn="ctr" rtl="0" fontAlgn="base">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8/8a/A_size_illustration.svg"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image" Target="../media/image67.png"/><Relationship Id="rId5" Type="http://schemas.openxmlformats.org/officeDocument/2006/relationships/oleObject" Target="../embeddings/oleObject3.bin"/><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31.xml"/><Relationship Id="rId1" Type="http://schemas.openxmlformats.org/officeDocument/2006/relationships/vmlDrawing" Target="../drawings/vmlDrawing3.vml"/><Relationship Id="rId6" Type="http://schemas.openxmlformats.org/officeDocument/2006/relationships/image" Target="../media/image69.png"/><Relationship Id="rId5" Type="http://schemas.openxmlformats.org/officeDocument/2006/relationships/oleObject" Target="../embeddings/oleObject5.bin"/><Relationship Id="rId4" Type="http://schemas.openxmlformats.org/officeDocument/2006/relationships/image" Target="../media/image68.png"/></Relationships>
</file>

<file path=ppt/slides/_rels/slide7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31.xml"/><Relationship Id="rId1" Type="http://schemas.openxmlformats.org/officeDocument/2006/relationships/vmlDrawing" Target="../drawings/vmlDrawing4.vml"/><Relationship Id="rId6" Type="http://schemas.openxmlformats.org/officeDocument/2006/relationships/image" Target="../media/image72.png"/><Relationship Id="rId5" Type="http://schemas.openxmlformats.org/officeDocument/2006/relationships/oleObject" Target="../embeddings/oleObject8.bin"/><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31.xml"/><Relationship Id="rId1" Type="http://schemas.openxmlformats.org/officeDocument/2006/relationships/vmlDrawing" Target="../drawings/vmlDrawing5.vml"/><Relationship Id="rId6" Type="http://schemas.openxmlformats.org/officeDocument/2006/relationships/image" Target="../media/image75.png"/><Relationship Id="rId5" Type="http://schemas.openxmlformats.org/officeDocument/2006/relationships/oleObject" Target="../embeddings/oleObject11.bin"/><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1.xml"/><Relationship Id="rId1" Type="http://schemas.openxmlformats.org/officeDocument/2006/relationships/vmlDrawing" Target="../drawings/vmlDrawing6.vml"/><Relationship Id="rId6" Type="http://schemas.openxmlformats.org/officeDocument/2006/relationships/image" Target="../media/image78.png"/><Relationship Id="rId5" Type="http://schemas.openxmlformats.org/officeDocument/2006/relationships/oleObject" Target="../embeddings/oleObject14.bin"/><Relationship Id="rId4" Type="http://schemas.openxmlformats.org/officeDocument/2006/relationships/image" Target="../media/image7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vmlDrawing" Target="../drawings/vmlDrawing7.vml"/><Relationship Id="rId6" Type="http://schemas.openxmlformats.org/officeDocument/2006/relationships/image" Target="../media/image79.png"/><Relationship Id="rId5" Type="http://schemas.openxmlformats.org/officeDocument/2006/relationships/oleObject" Target="../embeddings/oleObject15.bin"/><Relationship Id="rId4" Type="http://schemas.openxmlformats.org/officeDocument/2006/relationships/image" Target="../media/image80.jpeg"/></Relationships>
</file>

<file path=ppt/slides/_rels/slide7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8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1.xml"/><Relationship Id="rId1" Type="http://schemas.openxmlformats.org/officeDocument/2006/relationships/vmlDrawing" Target="../drawings/vmlDrawing8.vml"/><Relationship Id="rId6" Type="http://schemas.openxmlformats.org/officeDocument/2006/relationships/image" Target="../media/image84.png"/><Relationship Id="rId5" Type="http://schemas.openxmlformats.org/officeDocument/2006/relationships/oleObject" Target="../embeddings/oleObject17.bin"/><Relationship Id="rId4" Type="http://schemas.openxmlformats.org/officeDocument/2006/relationships/image" Target="../media/image8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CA6D8-C6C6-4312-A926-9C59359DA343}"/>
              </a:ext>
            </a:extLst>
          </p:cNvPr>
          <p:cNvSpPr>
            <a:spLocks noGrp="1"/>
          </p:cNvSpPr>
          <p:nvPr>
            <p:ph idx="1"/>
          </p:nvPr>
        </p:nvSpPr>
        <p:spPr>
          <a:xfrm>
            <a:off x="838200" y="861391"/>
            <a:ext cx="10515600" cy="5315572"/>
          </a:xfrm>
        </p:spPr>
        <p:txBody>
          <a:bodyPr>
            <a:normAutofit/>
          </a:bodyPr>
          <a:lstStyle/>
          <a:p>
            <a:pPr marL="0" indent="0" algn="ctr">
              <a:buNone/>
            </a:pPr>
            <a:r>
              <a:rPr lang="en-US" sz="3600" dirty="0">
                <a:solidFill>
                  <a:srgbClr val="002060"/>
                </a:solidFill>
              </a:rPr>
              <a:t>ADAMA SCIENCE AND TECHNOLOGY UNIVERSITY</a:t>
            </a:r>
          </a:p>
          <a:p>
            <a:pPr marL="0" indent="0" algn="ctr">
              <a:buNone/>
            </a:pPr>
            <a:endParaRPr lang="en-US" sz="3600" dirty="0">
              <a:solidFill>
                <a:srgbClr val="002060"/>
              </a:solidFill>
            </a:endParaRPr>
          </a:p>
          <a:p>
            <a:pPr marL="0" indent="0" algn="ctr">
              <a:buNone/>
            </a:pPr>
            <a:endParaRPr lang="en-US" sz="3600" dirty="0">
              <a:solidFill>
                <a:srgbClr val="002060"/>
              </a:solidFill>
            </a:endParaRPr>
          </a:p>
          <a:p>
            <a:pPr marL="0" indent="0" algn="ctr">
              <a:buNone/>
            </a:pPr>
            <a:endParaRPr lang="en-US" sz="3600" dirty="0">
              <a:solidFill>
                <a:srgbClr val="002060"/>
              </a:solidFill>
            </a:endParaRPr>
          </a:p>
          <a:p>
            <a:pPr marL="0" indent="0" algn="ctr">
              <a:buNone/>
            </a:pPr>
            <a:r>
              <a:rPr lang="en-US" sz="3600" dirty="0">
                <a:solidFill>
                  <a:srgbClr val="002060"/>
                </a:solidFill>
              </a:rPr>
              <a:t>ENGINEERING DRAWING (MEng 1102)</a:t>
            </a:r>
          </a:p>
          <a:p>
            <a:pPr marL="0" indent="0" algn="ctr">
              <a:buNone/>
            </a:pPr>
            <a:r>
              <a:rPr lang="en-US" sz="3600" b="1" u="sng" dirty="0">
                <a:solidFill>
                  <a:srgbClr val="7030A0"/>
                </a:solidFill>
              </a:rPr>
              <a:t>CHAPTER 1: </a:t>
            </a:r>
            <a:r>
              <a:rPr lang="en-US" sz="3200" dirty="0">
                <a:solidFill>
                  <a:srgbClr val="002060"/>
                </a:solidFill>
              </a:rPr>
              <a:t>INTRODUCTION</a:t>
            </a:r>
            <a:endParaRPr lang="en-US" sz="3600" dirty="0">
              <a:solidFill>
                <a:srgbClr val="002060"/>
              </a:solidFill>
            </a:endParaRPr>
          </a:p>
          <a:p>
            <a:pPr marL="0" indent="0" algn="ctr">
              <a:buNone/>
            </a:pPr>
            <a:endParaRPr lang="en-US" sz="3600" dirty="0">
              <a:solidFill>
                <a:srgbClr val="002060"/>
              </a:solidFill>
            </a:endParaRPr>
          </a:p>
          <a:p>
            <a:pPr marL="0" indent="0" algn="ctr">
              <a:buNone/>
            </a:pPr>
            <a:endParaRPr lang="en-US" sz="3600" dirty="0">
              <a:solidFill>
                <a:srgbClr val="002060"/>
              </a:solidFill>
            </a:endParaRPr>
          </a:p>
          <a:p>
            <a:pPr marL="0" indent="0" algn="ctr">
              <a:buNone/>
            </a:pPr>
            <a:endParaRPr lang="en-US" sz="3600" dirty="0">
              <a:solidFill>
                <a:srgbClr val="002060"/>
              </a:solidFill>
            </a:endParaRPr>
          </a:p>
        </p:txBody>
      </p:sp>
      <p:sp>
        <p:nvSpPr>
          <p:cNvPr id="4" name="Slide Number Placeholder 3">
            <a:extLst>
              <a:ext uri="{FF2B5EF4-FFF2-40B4-BE49-F238E27FC236}">
                <a16:creationId xmlns:a16="http://schemas.microsoft.com/office/drawing/2014/main" id="{27FACE81-C1F6-43D1-AB2D-C5DA24ADDBC9}"/>
              </a:ext>
            </a:extLst>
          </p:cNvPr>
          <p:cNvSpPr>
            <a:spLocks noGrp="1"/>
          </p:cNvSpPr>
          <p:nvPr>
            <p:ph type="sldNum" sz="quarter" idx="12"/>
          </p:nvPr>
        </p:nvSpPr>
        <p:spPr/>
        <p:txBody>
          <a:bodyPr/>
          <a:lstStyle/>
          <a:p>
            <a:fld id="{80A18D9A-620E-4F8C-96C8-8524597F168D}" type="slidenum">
              <a:rPr lang="en-US" smtClean="0"/>
              <a:t>1</a:t>
            </a:fld>
            <a:endParaRPr lang="en-US"/>
          </a:p>
        </p:txBody>
      </p:sp>
      <p:pic>
        <p:nvPicPr>
          <p:cNvPr id="5" name="Picture 4">
            <a:extLst>
              <a:ext uri="{FF2B5EF4-FFF2-40B4-BE49-F238E27FC236}">
                <a16:creationId xmlns:a16="http://schemas.microsoft.com/office/drawing/2014/main" id="{B8B778A3-AB81-40F5-9C92-781807EBC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068" y="1623566"/>
            <a:ext cx="1580619" cy="153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0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272955" y="167619"/>
            <a:ext cx="11709779" cy="63862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a:ea typeface="+mn-ea"/>
                <a:cs typeface="Arial" charset="0"/>
              </a:rPr>
              <a:t>Freehand  drawing </a:t>
            </a: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b="0" i="1" u="none" strike="noStrike" kern="0" cap="none" spc="0" normalizeH="0" baseline="0" noProof="0" dirty="0">
                <a:ln>
                  <a:noFill/>
                </a:ln>
                <a:solidFill>
                  <a:srgbClr val="000000"/>
                </a:solidFill>
                <a:effectLst/>
                <a:uLnTx/>
                <a:uFillTx/>
                <a:latin typeface="Times New Roman"/>
                <a:ea typeface="+mn-ea"/>
                <a:cs typeface="Arial" charset="0"/>
              </a:rPr>
              <a:t>The lines are sketched without using instruments other than pencils and erasers.</a:t>
            </a:r>
            <a:r>
              <a:rPr lang="en-US" i="1" kern="0" dirty="0">
                <a:solidFill>
                  <a:srgbClr val="FFFFFF"/>
                </a:solidFill>
                <a:latin typeface="Times New Roman"/>
                <a:cs typeface="Arial" charset="0"/>
              </a:rPr>
              <a:t> </a:t>
            </a:r>
            <a:r>
              <a:rPr lang="en-US" i="1" kern="0" dirty="0">
                <a:solidFill>
                  <a:srgbClr val="FF0000"/>
                </a:solidFill>
                <a:latin typeface="Times New Roman"/>
                <a:cs typeface="Arial" charset="0"/>
              </a:rPr>
              <a:t>example</a:t>
            </a:r>
            <a:endParaRPr kumimoji="0" lang="en-US" b="0" i="1" u="none" strike="noStrike" kern="0" cap="none" spc="0" normalizeH="0" baseline="0" noProof="0" dirty="0">
              <a:ln>
                <a:noFill/>
              </a:ln>
              <a:solidFill>
                <a:srgbClr val="FF0000"/>
              </a:solidFill>
              <a:effectLst/>
              <a:uLnTx/>
              <a:uFillTx/>
              <a:latin typeface="Times New Roman"/>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en-US" i="1" kern="0" dirty="0">
                <a:solidFill>
                  <a:srgbClr val="FFFFFF"/>
                </a:solidFill>
                <a:latin typeface="Times New Roman"/>
                <a:cs typeface="Arial" charset="0"/>
              </a:rPr>
              <a:t>example</a:t>
            </a:r>
            <a:endParaRPr kumimoji="0" lang="en-US" b="0" i="1" u="none" strike="noStrike" kern="0" cap="none" spc="0" normalizeH="0" baseline="0" noProof="0" dirty="0">
              <a:ln>
                <a:noFill/>
              </a:ln>
              <a:solidFill>
                <a:srgbClr val="FFFFFF"/>
              </a:solidFill>
              <a:effectLst/>
              <a:uLnTx/>
              <a:uFillTx/>
              <a:latin typeface="Times New Roman"/>
              <a:ea typeface="+mn-ea"/>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FFFFFF"/>
              </a:solidFill>
              <a:effectLst/>
              <a:uLnTx/>
              <a:uFillTx/>
              <a:latin typeface="Times New Roman"/>
              <a:ea typeface="+mn-ea"/>
              <a:cs typeface="Arial" charset="0"/>
            </a:endParaRPr>
          </a:p>
        </p:txBody>
      </p:sp>
      <p:grpSp>
        <p:nvGrpSpPr>
          <p:cNvPr id="3" name="Group 2"/>
          <p:cNvGrpSpPr>
            <a:grpSpLocks/>
          </p:cNvGrpSpPr>
          <p:nvPr/>
        </p:nvGrpSpPr>
        <p:grpSpPr bwMode="auto">
          <a:xfrm>
            <a:off x="1447768" y="2001782"/>
            <a:ext cx="8714474" cy="4186997"/>
            <a:chOff x="139" y="1380"/>
            <a:chExt cx="5505" cy="2696"/>
          </a:xfrm>
        </p:grpSpPr>
        <p:sp>
          <p:nvSpPr>
            <p:cNvPr id="4" name="Rectangle 3"/>
            <p:cNvSpPr>
              <a:spLocks noChangeArrowheads="1"/>
            </p:cNvSpPr>
            <p:nvPr/>
          </p:nvSpPr>
          <p:spPr bwMode="auto">
            <a:xfrm>
              <a:off x="295" y="1380"/>
              <a:ext cx="973" cy="308"/>
            </a:xfrm>
            <a:prstGeom prst="rect">
              <a:avLst/>
            </a:prstGeom>
            <a:noFill/>
            <a:ln w="9525">
              <a:noFill/>
              <a:miter lim="800000"/>
              <a:headEnd/>
              <a:tailEnd/>
            </a:ln>
            <a:effectLst/>
          </p:spPr>
          <p:txBody>
            <a:bodyPr wrap="none">
              <a:spAutoFit/>
            </a:bodyPr>
            <a:lstStyle>
              <a:defPPr>
                <a:defRPr lang="th-TH"/>
              </a:defPPr>
              <a:lvl1pPr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1pPr>
              <a:lvl2pPr marL="4572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2pPr>
              <a:lvl3pPr marL="9144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3pPr>
              <a:lvl4pPr marL="13716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4pPr>
              <a:lvl5pPr marL="18288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bg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bg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bg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bg1"/>
                  </a:solidFill>
                  <a:latin typeface="Times New Roman" pitchFamily="18" charset="0"/>
                  <a:ea typeface="+mn-ea"/>
                  <a:cs typeface="Angsana New" pitchFamily="18" charset="-34"/>
                </a:defRPr>
              </a:lvl9pPr>
            </a:lstStyle>
            <a:p>
              <a:r>
                <a:rPr lang="en-US" sz="2600" b="1" dirty="0">
                  <a:latin typeface="Arial" charset="0"/>
                  <a:cs typeface="Arial" charset="0"/>
                </a:rPr>
                <a:t>Example</a:t>
              </a:r>
            </a:p>
          </p:txBody>
        </p:sp>
        <p:pic>
          <p:nvPicPr>
            <p:cNvPr id="5" name="Picture 4"/>
            <p:cNvPicPr>
              <a:picLocks noChangeAspect="1" noChangeArrowheads="1"/>
            </p:cNvPicPr>
            <p:nvPr/>
          </p:nvPicPr>
          <p:blipFill>
            <a:blip r:embed="rId2">
              <a:clrChange>
                <a:clrFrom>
                  <a:srgbClr val="FFFFFF"/>
                </a:clrFrom>
                <a:clrTo>
                  <a:srgbClr val="FFFFFF">
                    <a:alpha val="0"/>
                  </a:srgbClr>
                </a:clrTo>
              </a:clrChange>
              <a:lum bright="-18000" contrast="42000"/>
            </a:blip>
            <a:srcRect r="54465" b="745"/>
            <a:stretch>
              <a:fillRect/>
            </a:stretch>
          </p:blipFill>
          <p:spPr bwMode="auto">
            <a:xfrm>
              <a:off x="139" y="1735"/>
              <a:ext cx="2755" cy="2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noChangeArrowheads="1"/>
            </p:cNvPicPr>
            <p:nvPr/>
          </p:nvPicPr>
          <p:blipFill>
            <a:blip r:embed="rId2">
              <a:clrChange>
                <a:clrFrom>
                  <a:srgbClr val="FFFFFF"/>
                </a:clrFrom>
                <a:clrTo>
                  <a:srgbClr val="FFFFFF">
                    <a:alpha val="0"/>
                  </a:srgbClr>
                </a:clrTo>
              </a:clrChange>
              <a:lum bright="-18000" contrast="42000"/>
            </a:blip>
            <a:srcRect l="59334" b="745"/>
            <a:stretch>
              <a:fillRect/>
            </a:stretch>
          </p:blipFill>
          <p:spPr bwMode="auto">
            <a:xfrm>
              <a:off x="2923" y="1662"/>
              <a:ext cx="2721" cy="2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7" name="Slide Number Placeholder 6"/>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271325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122830" y="51666"/>
            <a:ext cx="11887200" cy="63862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4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a:ea typeface="+mn-ea"/>
                <a:cs typeface="Arial" charset="0"/>
              </a:rPr>
              <a:t>Instrument drawing</a:t>
            </a:r>
            <a:r>
              <a:rPr kumimoji="0" lang="en-US" sz="36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a:ea typeface="+mn-ea"/>
                <a:cs typeface="Arial" charset="0"/>
              </a:rPr>
              <a:t> </a:t>
            </a: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b="0" i="1" u="none" strike="noStrike" kern="0" cap="none" spc="0" normalizeH="0" baseline="0" noProof="0" dirty="0">
                <a:ln>
                  <a:noFill/>
                </a:ln>
                <a:solidFill>
                  <a:srgbClr val="000000"/>
                </a:solidFill>
                <a:effectLst/>
                <a:uLnTx/>
                <a:uFillTx/>
                <a:latin typeface="Times New Roman"/>
                <a:ea typeface="+mn-ea"/>
                <a:cs typeface="Arial" charset="0"/>
              </a:rPr>
              <a:t>Instruments are used to draw straight lines, circles, and curves concisely and accurately. Thus, the drawings are usually made to scale.</a:t>
            </a: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sz="2400" b="0" i="1" u="none" strike="noStrike" kern="0" cap="none" spc="0" normalizeH="0" baseline="0" noProof="0" dirty="0">
              <a:ln>
                <a:noFill/>
              </a:ln>
              <a:solidFill>
                <a:srgbClr val="000000"/>
              </a:solidFill>
              <a:effectLst/>
              <a:uLnTx/>
              <a:uFillTx/>
              <a:latin typeface="Times New Roman"/>
              <a:ea typeface="+mn-ea"/>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FFFFFF"/>
              </a:solidFill>
              <a:effectLst/>
              <a:uLnTx/>
              <a:uFillTx/>
              <a:latin typeface="Times New Roman"/>
              <a:ea typeface="+mn-ea"/>
              <a:cs typeface="Arial" charset="0"/>
            </a:endParaRPr>
          </a:p>
        </p:txBody>
      </p:sp>
      <p:grpSp>
        <p:nvGrpSpPr>
          <p:cNvPr id="3" name="Group 2"/>
          <p:cNvGrpSpPr>
            <a:grpSpLocks/>
          </p:cNvGrpSpPr>
          <p:nvPr/>
        </p:nvGrpSpPr>
        <p:grpSpPr bwMode="auto">
          <a:xfrm>
            <a:off x="2133287" y="2584407"/>
            <a:ext cx="7866286" cy="3675971"/>
            <a:chOff x="203" y="1625"/>
            <a:chExt cx="5255" cy="2695"/>
          </a:xfrm>
        </p:grpSpPr>
        <p:sp>
          <p:nvSpPr>
            <p:cNvPr id="4" name="Rectangle 3"/>
            <p:cNvSpPr>
              <a:spLocks noChangeArrowheads="1"/>
            </p:cNvSpPr>
            <p:nvPr/>
          </p:nvSpPr>
          <p:spPr bwMode="auto">
            <a:xfrm>
              <a:off x="455" y="1625"/>
              <a:ext cx="973" cy="308"/>
            </a:xfrm>
            <a:prstGeom prst="rect">
              <a:avLst/>
            </a:prstGeom>
            <a:noFill/>
            <a:ln w="9525">
              <a:noFill/>
              <a:miter lim="800000"/>
              <a:headEnd/>
              <a:tailEnd/>
            </a:ln>
            <a:effectLst/>
          </p:spPr>
          <p:txBody>
            <a:bodyPr wrap="none">
              <a:spAutoFit/>
            </a:bodyPr>
            <a:lstStyle>
              <a:defPPr>
                <a:defRPr lang="th-TH"/>
              </a:defPPr>
              <a:lvl1pPr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1pPr>
              <a:lvl2pPr marL="4572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2pPr>
              <a:lvl3pPr marL="9144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3pPr>
              <a:lvl4pPr marL="13716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4pPr>
              <a:lvl5pPr marL="18288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bg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bg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bg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bg1"/>
                  </a:solidFill>
                  <a:latin typeface="Times New Roman" pitchFamily="18" charset="0"/>
                  <a:ea typeface="+mn-ea"/>
                  <a:cs typeface="Angsana New" pitchFamily="18" charset="-34"/>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a:ln>
                    <a:noFill/>
                  </a:ln>
                  <a:solidFill>
                    <a:srgbClr val="3333CC"/>
                  </a:solidFill>
                  <a:effectLst/>
                  <a:uLnTx/>
                  <a:uFillTx/>
                  <a:latin typeface="Arial" charset="0"/>
                  <a:ea typeface="+mn-ea"/>
                  <a:cs typeface="Arial" charset="0"/>
                </a:rPr>
                <a:t>Example</a:t>
              </a:r>
            </a:p>
          </p:txBody>
        </p:sp>
        <p:pic>
          <p:nvPicPr>
            <p:cNvPr id="5" name="Picture 4"/>
            <p:cNvPicPr>
              <a:picLocks noChangeAspect="1" noChangeArrowheads="1"/>
            </p:cNvPicPr>
            <p:nvPr/>
          </p:nvPicPr>
          <p:blipFill>
            <a:blip r:embed="rId2">
              <a:clrChange>
                <a:clrFrom>
                  <a:srgbClr val="FFFFFF"/>
                </a:clrFrom>
                <a:clrTo>
                  <a:srgbClr val="FFFFFF">
                    <a:alpha val="0"/>
                  </a:srgbClr>
                </a:clrTo>
              </a:clrChange>
              <a:lum bright="-36000" contrast="54000"/>
            </a:blip>
            <a:srcRect/>
            <a:stretch>
              <a:fillRect/>
            </a:stretch>
          </p:blipFill>
          <p:spPr bwMode="auto">
            <a:xfrm>
              <a:off x="2880" y="1944"/>
              <a:ext cx="2578" cy="2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rafting08"/>
            <p:cNvPicPr>
              <a:picLocks noChangeAspect="1" noChangeArrowheads="1"/>
            </p:cNvPicPr>
            <p:nvPr/>
          </p:nvPicPr>
          <p:blipFill>
            <a:blip r:embed="rId3"/>
            <a:srcRect/>
            <a:stretch>
              <a:fillRect/>
            </a:stretch>
          </p:blipFill>
          <p:spPr bwMode="auto">
            <a:xfrm>
              <a:off x="203" y="2037"/>
              <a:ext cx="2492" cy="2078"/>
            </a:xfrm>
            <a:prstGeom prst="rect">
              <a:avLst/>
            </a:prstGeom>
            <a:noFill/>
          </p:spPr>
        </p:pic>
      </p:grpSp>
      <p:sp>
        <p:nvSpPr>
          <p:cNvPr id="7" name="Slide Number Placeholder 6"/>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105919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nvSpPr>
        <p:spPr bwMode="auto">
          <a:xfrm>
            <a:off x="304582" y="0"/>
            <a:ext cx="11787333" cy="63862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4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C00000"/>
                </a:solidFill>
                <a:effectLst>
                  <a:outerShdw blurRad="38100" dist="38100" dir="2700000" algn="tl">
                    <a:srgbClr val="C0C0C0"/>
                  </a:outerShdw>
                </a:effectLst>
                <a:uLnTx/>
                <a:uFillTx/>
                <a:latin typeface="Times New Roman"/>
                <a:ea typeface="+mn-ea"/>
                <a:cs typeface="Arial" charset="0"/>
              </a:rPr>
              <a:t>Computer  drawing method</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b="0" u="none" strike="noStrike" kern="0" cap="none" spc="0" normalizeH="0" baseline="0" noProof="0" dirty="0">
                <a:ln>
                  <a:noFill/>
                </a:ln>
                <a:solidFill>
                  <a:srgbClr val="000000"/>
                </a:solidFill>
                <a:effectLst/>
                <a:uLnTx/>
                <a:uFillTx/>
                <a:latin typeface="Times New Roman"/>
                <a:ea typeface="+mn-ea"/>
                <a:cs typeface="Arial" charset="0"/>
              </a:rPr>
              <a:t>The drawings are usually made by commercial software such as AutoCAD, solid works and Catia etc.</a:t>
            </a: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lang="en-US" kern="0" dirty="0">
                <a:solidFill>
                  <a:srgbClr val="002060"/>
                </a:solidFill>
                <a:latin typeface="Times New Roman"/>
                <a:cs typeface="Arial" charset="0"/>
              </a:rPr>
              <a:t>Example </a:t>
            </a:r>
            <a:endParaRPr kumimoji="0" lang="en-US" b="0" u="none" strike="noStrike" kern="0" cap="none" spc="0" normalizeH="0" baseline="0" noProof="0" dirty="0">
              <a:ln>
                <a:noFill/>
              </a:ln>
              <a:solidFill>
                <a:srgbClr val="002060"/>
              </a:solidFill>
              <a:effectLst/>
              <a:uLnTx/>
              <a:uFillTx/>
              <a:latin typeface="Times New Roman"/>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b="0" i="1" u="none" strike="noStrike" kern="0" cap="none" spc="0" normalizeH="0" baseline="0" noProof="0" dirty="0">
              <a:ln>
                <a:noFill/>
              </a:ln>
              <a:solidFill>
                <a:srgbClr val="000000"/>
              </a:solidFill>
              <a:effectLst/>
              <a:uLnTx/>
              <a:uFillTx/>
              <a:latin typeface="Times New Roman"/>
              <a:ea typeface="+mn-ea"/>
              <a:cs typeface="Arial" charset="0"/>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Times New Roman"/>
              <a:ea typeface="+mn-ea"/>
              <a:cs typeface="Arial" charset="0"/>
            </a:endParaRPr>
          </a:p>
        </p:txBody>
      </p:sp>
      <p:sp>
        <p:nvSpPr>
          <p:cNvPr id="2" name="Slide Number Placeholder 1"/>
          <p:cNvSpPr>
            <a:spLocks noGrp="1"/>
          </p:cNvSpPr>
          <p:nvPr>
            <p:ph type="sldNum" sz="quarter" idx="12"/>
          </p:nvPr>
        </p:nvSpPr>
        <p:spPr/>
        <p:txBody>
          <a:bodyPr/>
          <a:lstStyle/>
          <a:p>
            <a:r>
              <a:rPr lang="en-US" dirty="0"/>
              <a:t>9</a:t>
            </a:r>
          </a:p>
        </p:txBody>
      </p:sp>
      <p:pic>
        <p:nvPicPr>
          <p:cNvPr id="12" name="Picture 24" descr="temp">
            <a:extLst>
              <a:ext uri="{FF2B5EF4-FFF2-40B4-BE49-F238E27FC236}">
                <a16:creationId xmlns:a16="http://schemas.microsoft.com/office/drawing/2014/main" id="{5C979E71-9011-4481-B3CF-4601DA7B0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95" y="3112491"/>
            <a:ext cx="44227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hapter 1">
            <a:extLst>
              <a:ext uri="{FF2B5EF4-FFF2-40B4-BE49-F238E27FC236}">
                <a16:creationId xmlns:a16="http://schemas.microsoft.com/office/drawing/2014/main" id="{0FE8C3F3-2401-4F76-9BBA-63B0F2CA0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880" y="3096308"/>
            <a:ext cx="4022725" cy="2716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29">
            <a:extLst>
              <a:ext uri="{FF2B5EF4-FFF2-40B4-BE49-F238E27FC236}">
                <a16:creationId xmlns:a16="http://schemas.microsoft.com/office/drawing/2014/main" id="{04DCDCFF-7BA5-461B-AE2A-64925548EE0E}"/>
              </a:ext>
            </a:extLst>
          </p:cNvPr>
          <p:cNvSpPr>
            <a:spLocks noChangeArrowheads="1"/>
          </p:cNvSpPr>
          <p:nvPr/>
        </p:nvSpPr>
        <p:spPr bwMode="auto">
          <a:xfrm>
            <a:off x="8009235" y="5812520"/>
            <a:ext cx="185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dirty="0">
                <a:solidFill>
                  <a:srgbClr val="CC3300"/>
                </a:solidFill>
                <a:latin typeface="Arial" panose="020B0604020202020204" pitchFamily="34" charset="0"/>
                <a:cs typeface="Arial" panose="020B0604020202020204" pitchFamily="34" charset="0"/>
              </a:rPr>
              <a:t>Solid modeling</a:t>
            </a:r>
          </a:p>
        </p:txBody>
      </p:sp>
      <p:sp>
        <p:nvSpPr>
          <p:cNvPr id="15" name="Rectangle 28">
            <a:extLst>
              <a:ext uri="{FF2B5EF4-FFF2-40B4-BE49-F238E27FC236}">
                <a16:creationId xmlns:a16="http://schemas.microsoft.com/office/drawing/2014/main" id="{C70383F9-CF18-4DCD-9B5E-1B0AEF7D3D7E}"/>
              </a:ext>
            </a:extLst>
          </p:cNvPr>
          <p:cNvSpPr>
            <a:spLocks noChangeArrowheads="1"/>
          </p:cNvSpPr>
          <p:nvPr/>
        </p:nvSpPr>
        <p:spPr bwMode="auto">
          <a:xfrm>
            <a:off x="2686883" y="5903316"/>
            <a:ext cx="147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a:solidFill>
                  <a:srgbClr val="CC3300"/>
                </a:solidFill>
                <a:latin typeface="Arial" panose="020B0604020202020204" pitchFamily="34" charset="0"/>
                <a:cs typeface="Arial" panose="020B0604020202020204" pitchFamily="34" charset="0"/>
              </a:rPr>
              <a:t>2D drawing</a:t>
            </a:r>
          </a:p>
        </p:txBody>
      </p:sp>
    </p:spTree>
    <p:extLst>
      <p:ext uri="{BB962C8B-B14F-4D97-AF65-F5344CB8AC3E}">
        <p14:creationId xmlns:p14="http://schemas.microsoft.com/office/powerpoint/2010/main" val="35743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3250-1586-4FFF-8402-3DEFD8271997}"/>
              </a:ext>
            </a:extLst>
          </p:cNvPr>
          <p:cNvSpPr>
            <a:spLocks noGrp="1"/>
          </p:cNvSpPr>
          <p:nvPr>
            <p:ph type="title"/>
          </p:nvPr>
        </p:nvSpPr>
        <p:spPr/>
        <p:txBody>
          <a:bodyPr>
            <a:normAutofit/>
          </a:bodyPr>
          <a:lstStyle/>
          <a:p>
            <a:r>
              <a:rPr lang="en-US" sz="4000" b="1" dirty="0">
                <a:solidFill>
                  <a:srgbClr val="C00000"/>
                </a:solidFill>
                <a:latin typeface="Times New Roman" panose="02020603050405020304" pitchFamily="18" charset="0"/>
                <a:cs typeface="Times New Roman" panose="02020603050405020304" pitchFamily="18" charset="0"/>
              </a:rPr>
              <a:t>Principles in engineering drawing</a:t>
            </a:r>
          </a:p>
        </p:txBody>
      </p:sp>
      <p:sp>
        <p:nvSpPr>
          <p:cNvPr id="3" name="Content Placeholder 2">
            <a:extLst>
              <a:ext uri="{FF2B5EF4-FFF2-40B4-BE49-F238E27FC236}">
                <a16:creationId xmlns:a16="http://schemas.microsoft.com/office/drawing/2014/main" id="{F5F15533-8FD3-406D-89C9-F80F6219DF7E}"/>
              </a:ext>
            </a:extLst>
          </p:cNvPr>
          <p:cNvSpPr>
            <a:spLocks noGrp="1"/>
          </p:cNvSpPr>
          <p:nvPr>
            <p:ph idx="1"/>
          </p:nvPr>
        </p:nvSpPr>
        <p:spPr>
          <a:xfrm>
            <a:off x="838200" y="1537252"/>
            <a:ext cx="10889974" cy="4639711"/>
          </a:xfrm>
        </p:spPr>
        <p:txBody>
          <a:bodyPr>
            <a:normAutofit fontScale="92500"/>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There are two principles in drawing</a:t>
            </a:r>
          </a:p>
          <a:p>
            <a:pPr>
              <a:lnSpc>
                <a:spcPct val="150000"/>
              </a:lnSpc>
            </a:pPr>
            <a:r>
              <a:rPr lang="en-US" sz="3200" dirty="0">
                <a:solidFill>
                  <a:srgbClr val="002060"/>
                </a:solidFill>
                <a:latin typeface="Times New Roman" panose="02020603050405020304" pitchFamily="18" charset="0"/>
                <a:cs typeface="Times New Roman" panose="02020603050405020304" pitchFamily="18" charset="0"/>
              </a:rPr>
              <a:t>Visualization</a:t>
            </a:r>
          </a:p>
          <a:p>
            <a:pPr marL="0" indent="0">
              <a:lnSpc>
                <a:spcPct val="150000"/>
              </a:lnSpc>
              <a:buNone/>
            </a:pPr>
            <a:r>
              <a:rPr lang="en-US" sz="3200" dirty="0">
                <a:latin typeface="Times New Roman" panose="02020603050405020304" pitchFamily="18" charset="0"/>
                <a:cs typeface="Times New Roman" panose="02020603050405020304" pitchFamily="18" charset="0"/>
              </a:rPr>
              <a:t>      The ability to see what an object looks like in the mind of eye.</a:t>
            </a:r>
          </a:p>
          <a:p>
            <a:pPr>
              <a:lnSpc>
                <a:spcPct val="150000"/>
              </a:lnSpc>
            </a:pPr>
            <a:r>
              <a:rPr lang="en-US" sz="3200" dirty="0">
                <a:solidFill>
                  <a:srgbClr val="002060"/>
                </a:solidFill>
                <a:latin typeface="Times New Roman" panose="02020603050405020304" pitchFamily="18" charset="0"/>
                <a:cs typeface="Times New Roman" panose="02020603050405020304" pitchFamily="18" charset="0"/>
              </a:rPr>
              <a:t>Implementation</a:t>
            </a:r>
          </a:p>
          <a:p>
            <a:pPr marL="0" indent="0">
              <a:lnSpc>
                <a:spcPct val="150000"/>
              </a:lnSpc>
              <a:buNone/>
            </a:pPr>
            <a:r>
              <a:rPr lang="en-US" sz="3200" dirty="0">
                <a:latin typeface="Times New Roman" panose="02020603050405020304" pitchFamily="18" charset="0"/>
                <a:cs typeface="Times New Roman" panose="02020603050405020304" pitchFamily="18" charset="0"/>
              </a:rPr>
              <a:t>       Drawing of an object that has been visualized. </a:t>
            </a:r>
          </a:p>
          <a:p>
            <a:endParaRPr lang="en-US" dirty="0"/>
          </a:p>
        </p:txBody>
      </p:sp>
      <p:sp>
        <p:nvSpPr>
          <p:cNvPr id="4" name="Slide Number Placeholder 3">
            <a:extLst>
              <a:ext uri="{FF2B5EF4-FFF2-40B4-BE49-F238E27FC236}">
                <a16:creationId xmlns:a16="http://schemas.microsoft.com/office/drawing/2014/main" id="{D7652DF2-F4EB-4D5D-9B98-6783FACE55C8}"/>
              </a:ext>
            </a:extLst>
          </p:cNvPr>
          <p:cNvSpPr>
            <a:spLocks noGrp="1"/>
          </p:cNvSpPr>
          <p:nvPr>
            <p:ph type="sldNum" sz="quarter" idx="12"/>
          </p:nvPr>
        </p:nvSpPr>
        <p:spPr/>
        <p:txBody>
          <a:bodyPr/>
          <a:lstStyle/>
          <a:p>
            <a:fld id="{80A18D9A-620E-4F8C-96C8-8524597F168D}" type="slidenum">
              <a:rPr lang="en-US" smtClean="0"/>
              <a:t>13</a:t>
            </a:fld>
            <a:endParaRPr lang="en-US"/>
          </a:p>
        </p:txBody>
      </p:sp>
    </p:spTree>
    <p:extLst>
      <p:ext uri="{BB962C8B-B14F-4D97-AF65-F5344CB8AC3E}">
        <p14:creationId xmlns:p14="http://schemas.microsoft.com/office/powerpoint/2010/main" val="88851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5100" y="1824038"/>
            <a:ext cx="2057400" cy="54927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b="1" dirty="0">
                <a:solidFill>
                  <a:prstClr val="black"/>
                </a:solidFill>
                <a:latin typeface="Times New Roman" panose="02020603050405020304" pitchFamily="18" charset="0"/>
                <a:cs typeface="Times New Roman" panose="02020603050405020304" pitchFamily="18" charset="0"/>
              </a:rPr>
              <a:t>Artistic</a:t>
            </a:r>
          </a:p>
        </p:txBody>
      </p:sp>
      <p:sp>
        <p:nvSpPr>
          <p:cNvPr id="4" name="Rectangle 3"/>
          <p:cNvSpPr/>
          <p:nvPr/>
        </p:nvSpPr>
        <p:spPr>
          <a:xfrm>
            <a:off x="1860550" y="3284538"/>
            <a:ext cx="1539875" cy="6699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sz="1600" b="1" dirty="0">
                <a:solidFill>
                  <a:prstClr val="black"/>
                </a:solidFill>
                <a:latin typeface="Times New Roman" panose="02020603050405020304" pitchFamily="18" charset="0"/>
                <a:cs typeface="Times New Roman" panose="02020603050405020304" pitchFamily="18" charset="0"/>
              </a:rPr>
              <a:t>Sketches</a:t>
            </a:r>
          </a:p>
          <a:p>
            <a:pPr algn="ctr">
              <a:defRPr/>
            </a:pPr>
            <a:r>
              <a:rPr lang="en-CA" sz="1600" b="1" dirty="0">
                <a:solidFill>
                  <a:prstClr val="black"/>
                </a:solidFill>
                <a:latin typeface="Times New Roman" panose="02020603050405020304" pitchFamily="18" charset="0"/>
                <a:cs typeface="Times New Roman" panose="02020603050405020304" pitchFamily="18" charset="0"/>
              </a:rPr>
              <a:t>(Conceptual)</a:t>
            </a:r>
          </a:p>
        </p:txBody>
      </p:sp>
      <p:sp>
        <p:nvSpPr>
          <p:cNvPr id="5" name="Rectangle 4"/>
          <p:cNvSpPr/>
          <p:nvPr/>
        </p:nvSpPr>
        <p:spPr>
          <a:xfrm>
            <a:off x="3475038" y="3314700"/>
            <a:ext cx="2311400" cy="6715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b="1" dirty="0">
                <a:solidFill>
                  <a:prstClr val="black"/>
                </a:solidFill>
                <a:latin typeface="Times New Roman" panose="02020603050405020304" pitchFamily="18" charset="0"/>
                <a:cs typeface="Times New Roman" panose="02020603050405020304" pitchFamily="18" charset="0"/>
              </a:rPr>
              <a:t>Diagrams</a:t>
            </a:r>
          </a:p>
          <a:p>
            <a:pPr algn="ctr">
              <a:defRPr/>
            </a:pPr>
            <a:r>
              <a:rPr lang="en-CA" b="1" dirty="0">
                <a:solidFill>
                  <a:prstClr val="black"/>
                </a:solidFill>
                <a:latin typeface="Times New Roman" panose="02020603050405020304" pitchFamily="18" charset="0"/>
                <a:cs typeface="Times New Roman" panose="02020603050405020304" pitchFamily="18" charset="0"/>
              </a:rPr>
              <a:t>(</a:t>
            </a:r>
            <a:r>
              <a:rPr lang="en-CA" sz="1600" b="1" dirty="0">
                <a:solidFill>
                  <a:prstClr val="black"/>
                </a:solidFill>
                <a:latin typeface="Times New Roman" panose="02020603050405020304" pitchFamily="18" charset="0"/>
                <a:cs typeface="Times New Roman" panose="02020603050405020304" pitchFamily="18" charset="0"/>
              </a:rPr>
              <a:t>Design</a:t>
            </a:r>
            <a:r>
              <a:rPr lang="en-CA" b="1" dirty="0">
                <a:solidFill>
                  <a:prstClr val="black"/>
                </a:solidFill>
                <a:latin typeface="Times New Roman" panose="02020603050405020304" pitchFamily="18" charset="0"/>
                <a:cs typeface="Times New Roman" panose="02020603050405020304" pitchFamily="18" charset="0"/>
              </a:rPr>
              <a:t> &amp; Technical)</a:t>
            </a:r>
          </a:p>
        </p:txBody>
      </p:sp>
      <p:sp>
        <p:nvSpPr>
          <p:cNvPr id="6" name="Rectangle 5"/>
          <p:cNvSpPr/>
          <p:nvPr/>
        </p:nvSpPr>
        <p:spPr>
          <a:xfrm>
            <a:off x="7237413" y="3316288"/>
            <a:ext cx="2819400" cy="685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b="1" dirty="0">
                <a:solidFill>
                  <a:prstClr val="black"/>
                </a:solidFill>
                <a:latin typeface="Times New Roman" panose="02020603050405020304" pitchFamily="18" charset="0"/>
                <a:cs typeface="Times New Roman" panose="02020603050405020304" pitchFamily="18" charset="0"/>
              </a:rPr>
              <a:t>Engineering Drawings</a:t>
            </a:r>
          </a:p>
          <a:p>
            <a:pPr algn="ctr">
              <a:defRPr/>
            </a:pPr>
            <a:r>
              <a:rPr lang="en-CA" b="1" dirty="0">
                <a:solidFill>
                  <a:prstClr val="black"/>
                </a:solidFill>
                <a:latin typeface="Times New Roman" panose="02020603050405020304" pitchFamily="18" charset="0"/>
                <a:cs typeface="Times New Roman" panose="02020603050405020304" pitchFamily="18" charset="0"/>
              </a:rPr>
              <a:t>(Technical)</a:t>
            </a:r>
          </a:p>
        </p:txBody>
      </p:sp>
      <p:sp>
        <p:nvSpPr>
          <p:cNvPr id="7" name="Rectangle 6"/>
          <p:cNvSpPr/>
          <p:nvPr/>
        </p:nvSpPr>
        <p:spPr>
          <a:xfrm>
            <a:off x="4683125" y="911225"/>
            <a:ext cx="2559050" cy="66992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b="1" dirty="0">
                <a:solidFill>
                  <a:prstClr val="black"/>
                </a:solidFill>
                <a:latin typeface="Times New Roman" panose="02020603050405020304" pitchFamily="18" charset="0"/>
                <a:cs typeface="Times New Roman" panose="02020603050405020304" pitchFamily="18" charset="0"/>
              </a:rPr>
              <a:t>Drawing</a:t>
            </a:r>
          </a:p>
        </p:txBody>
      </p:sp>
      <p:sp>
        <p:nvSpPr>
          <p:cNvPr id="8" name="Rectangle 7"/>
          <p:cNvSpPr/>
          <p:nvPr/>
        </p:nvSpPr>
        <p:spPr>
          <a:xfrm>
            <a:off x="2544763" y="2662238"/>
            <a:ext cx="6096000"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9" name="Down Arrow 8"/>
          <p:cNvSpPr/>
          <p:nvPr/>
        </p:nvSpPr>
        <p:spPr>
          <a:xfrm>
            <a:off x="2470150" y="2681288"/>
            <a:ext cx="231775" cy="619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10" name="Down Arrow 9"/>
          <p:cNvSpPr/>
          <p:nvPr/>
        </p:nvSpPr>
        <p:spPr>
          <a:xfrm>
            <a:off x="4341813" y="2767013"/>
            <a:ext cx="312737" cy="5969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11" name="Down Arrow 10"/>
          <p:cNvSpPr/>
          <p:nvPr/>
        </p:nvSpPr>
        <p:spPr>
          <a:xfrm>
            <a:off x="8413750" y="2681288"/>
            <a:ext cx="301625" cy="6032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75538" y="2355850"/>
            <a:ext cx="123825" cy="279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580188" y="1827213"/>
            <a:ext cx="2133600" cy="5175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b="1" dirty="0">
                <a:solidFill>
                  <a:prstClr val="black"/>
                </a:solidFill>
                <a:latin typeface="Times New Roman" panose="02020603050405020304" pitchFamily="18" charset="0"/>
                <a:cs typeface="Times New Roman" panose="02020603050405020304" pitchFamily="18" charset="0"/>
              </a:rPr>
              <a:t>Technical</a:t>
            </a:r>
          </a:p>
        </p:txBody>
      </p:sp>
      <p:sp>
        <p:nvSpPr>
          <p:cNvPr id="17" name="Left-Right Arrow 16"/>
          <p:cNvSpPr/>
          <p:nvPr/>
        </p:nvSpPr>
        <p:spPr>
          <a:xfrm>
            <a:off x="1390650" y="5102225"/>
            <a:ext cx="9144000" cy="517525"/>
          </a:xfrm>
          <a:prstGeom prst="leftRightArrow">
            <a:avLst/>
          </a:prstGeom>
          <a:gradFill>
            <a:gsLst>
              <a:gs pos="0">
                <a:srgbClr val="FFF200"/>
              </a:gs>
              <a:gs pos="45000">
                <a:srgbClr val="FF7A00"/>
              </a:gs>
              <a:gs pos="70000">
                <a:srgbClr val="FF0300"/>
              </a:gs>
              <a:gs pos="100000">
                <a:srgbClr val="4D0808"/>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CA" dirty="0">
                <a:solidFill>
                  <a:prstClr val="white"/>
                </a:solidFill>
                <a:latin typeface="Times New Roman" panose="02020603050405020304" pitchFamily="18" charset="0"/>
                <a:cs typeface="Times New Roman" panose="02020603050405020304" pitchFamily="18" charset="0"/>
              </a:rPr>
              <a:t>Less technical                                                    More technical</a:t>
            </a:r>
          </a:p>
        </p:txBody>
      </p:sp>
      <p:sp>
        <p:nvSpPr>
          <p:cNvPr id="18" name="Down Arrow 17"/>
          <p:cNvSpPr/>
          <p:nvPr/>
        </p:nvSpPr>
        <p:spPr>
          <a:xfrm>
            <a:off x="3849688" y="1347788"/>
            <a:ext cx="138112" cy="4651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879850" y="1333500"/>
            <a:ext cx="788988"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7566025" y="1314450"/>
            <a:ext cx="266700" cy="4841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273925" y="1238250"/>
            <a:ext cx="511175" cy="79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CA">
              <a:solidFill>
                <a:prstClr val="white"/>
              </a:solidFill>
              <a:latin typeface="Times New Roman" panose="02020603050405020304" pitchFamily="18" charset="0"/>
              <a:cs typeface="Times New Roman" panose="02020603050405020304" pitchFamily="18" charset="0"/>
            </a:endParaRPr>
          </a:p>
        </p:txBody>
      </p:sp>
      <p:sp>
        <p:nvSpPr>
          <p:cNvPr id="23" name="Slide Number Placeholder 22"/>
          <p:cNvSpPr>
            <a:spLocks noGrp="1"/>
          </p:cNvSpPr>
          <p:nvPr>
            <p:ph type="sldNum" sz="quarter" idx="12"/>
          </p:nvPr>
        </p:nvSpPr>
        <p:spPr/>
        <p:txBody>
          <a:bodyPr/>
          <a:lstStyle/>
          <a:p>
            <a:r>
              <a:rPr lang="en-US" dirty="0"/>
              <a:t>10</a:t>
            </a:r>
          </a:p>
        </p:txBody>
      </p:sp>
      <p:sp>
        <p:nvSpPr>
          <p:cNvPr id="22" name="Title 1">
            <a:extLst>
              <a:ext uri="{FF2B5EF4-FFF2-40B4-BE49-F238E27FC236}">
                <a16:creationId xmlns:a16="http://schemas.microsoft.com/office/drawing/2014/main" id="{920F6FD8-E3C4-4F43-8A6C-B20057772421}"/>
              </a:ext>
            </a:extLst>
          </p:cNvPr>
          <p:cNvSpPr txBox="1">
            <a:spLocks/>
          </p:cNvSpPr>
          <p:nvPr/>
        </p:nvSpPr>
        <p:spPr>
          <a:xfrm>
            <a:off x="704850" y="17780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00000"/>
                </a:solidFill>
                <a:latin typeface="Times New Roman" panose="02020603050405020304" pitchFamily="18" charset="0"/>
                <a:cs typeface="Times New Roman" panose="02020603050405020304" pitchFamily="18" charset="0"/>
              </a:rPr>
              <a:t>Types of technical drawing</a:t>
            </a:r>
          </a:p>
        </p:txBody>
      </p:sp>
    </p:spTree>
    <p:extLst>
      <p:ext uri="{BB962C8B-B14F-4D97-AF65-F5344CB8AC3E}">
        <p14:creationId xmlns:p14="http://schemas.microsoft.com/office/powerpoint/2010/main" val="30593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 y="258718"/>
            <a:ext cx="11982734" cy="5355312"/>
          </a:xfrm>
          <a:prstGeom prst="rect">
            <a:avLst/>
          </a:prstGeom>
        </p:spPr>
        <p:txBody>
          <a:bodyPr wrap="square">
            <a:spAutoFit/>
          </a:bodyPr>
          <a:lstStyle/>
          <a:p>
            <a:pPr marL="457200" indent="-457200">
              <a:lnSpc>
                <a:spcPct val="150000"/>
              </a:lnSpc>
              <a:buFont typeface="Wingdings" pitchFamily="2" charset="2"/>
              <a:buChar char="q"/>
            </a:pPr>
            <a:r>
              <a:rPr lang="en-US" sz="3200" dirty="0">
                <a:solidFill>
                  <a:srgbClr val="FF0000"/>
                </a:solidFill>
                <a:latin typeface="Times New Roman" pitchFamily="18" charset="0"/>
                <a:cs typeface="Times New Roman" pitchFamily="18" charset="0"/>
              </a:rPr>
              <a:t>Technical drawing </a:t>
            </a:r>
            <a:r>
              <a:rPr lang="en-US" sz="3200" dirty="0">
                <a:solidFill>
                  <a:prstClr val="black"/>
                </a:solidFill>
                <a:latin typeface="Times New Roman" pitchFamily="18" charset="0"/>
                <a:cs typeface="Times New Roman" pitchFamily="18" charset="0"/>
              </a:rPr>
              <a:t>must communicate the same message to every user or reader of the drawing, whereas an </a:t>
            </a:r>
            <a:r>
              <a:rPr lang="en-US" sz="3200" dirty="0">
                <a:solidFill>
                  <a:srgbClr val="FF0000"/>
                </a:solidFill>
                <a:latin typeface="Times New Roman" pitchFamily="18" charset="0"/>
                <a:cs typeface="Times New Roman" pitchFamily="18" charset="0"/>
              </a:rPr>
              <a:t>artistic drawing </a:t>
            </a:r>
            <a:r>
              <a:rPr lang="en-US" sz="3200" dirty="0">
                <a:solidFill>
                  <a:prstClr val="black"/>
                </a:solidFill>
                <a:latin typeface="Times New Roman" pitchFamily="18" charset="0"/>
                <a:cs typeface="Times New Roman" pitchFamily="18" charset="0"/>
              </a:rPr>
              <a:t>is usually interpreted differently by everyone who sees it. </a:t>
            </a:r>
          </a:p>
          <a:p>
            <a:pPr marL="457200" indent="-457200">
              <a:lnSpc>
                <a:spcPct val="150000"/>
              </a:lnSpc>
              <a:buFont typeface="Wingdings" pitchFamily="2" charset="2"/>
              <a:buChar char="q"/>
            </a:pPr>
            <a:r>
              <a:rPr lang="en-US" sz="3200" dirty="0">
                <a:solidFill>
                  <a:srgbClr val="FF6600"/>
                </a:solidFill>
                <a:latin typeface="Times New Roman" pitchFamily="18" charset="0"/>
                <a:cs typeface="Times New Roman" pitchFamily="18" charset="0"/>
              </a:rPr>
              <a:t>Engineers: </a:t>
            </a:r>
            <a:r>
              <a:rPr lang="en-US" sz="3200" dirty="0">
                <a:solidFill>
                  <a:prstClr val="black"/>
                </a:solidFill>
                <a:latin typeface="Times New Roman" pitchFamily="18" charset="0"/>
                <a:cs typeface="Times New Roman" pitchFamily="18" charset="0"/>
              </a:rPr>
              <a:t>People who </a:t>
            </a:r>
            <a:r>
              <a:rPr lang="en-US" sz="3200" dirty="0">
                <a:solidFill>
                  <a:srgbClr val="002060"/>
                </a:solidFill>
                <a:latin typeface="Times New Roman" pitchFamily="18" charset="0"/>
                <a:cs typeface="Times New Roman" pitchFamily="18" charset="0"/>
              </a:rPr>
              <a:t>use technical means</a:t>
            </a:r>
            <a:r>
              <a:rPr lang="en-US" sz="3200" dirty="0">
                <a:solidFill>
                  <a:prstClr val="black"/>
                </a:solidFill>
                <a:latin typeface="Times New Roman" pitchFamily="18" charset="0"/>
                <a:cs typeface="Times New Roman" pitchFamily="18" charset="0"/>
              </a:rPr>
              <a:t> to solve problems. They design products, systems, devices, and structures to improve our living conditions. </a:t>
            </a:r>
            <a:br>
              <a:rPr lang="en-US" dirty="0">
                <a:solidFill>
                  <a:prstClr val="black"/>
                </a:solidFill>
              </a:rPr>
            </a:br>
            <a:br>
              <a:rPr lang="en-US" dirty="0">
                <a:solidFill>
                  <a:prstClr val="black"/>
                </a:solidFill>
                <a:latin typeface="Times New Roman" pitchFamily="18" charset="0"/>
                <a:cs typeface="Times New Roman" pitchFamily="18" charset="0"/>
              </a:rPr>
            </a:br>
            <a:endParaRPr lang="en-US" dirty="0">
              <a:solidFill>
                <a:prstClr val="black"/>
              </a:solidFill>
              <a:latin typeface="Times New Roman" pitchFamily="18" charset="0"/>
              <a:cs typeface="Times New Roman" pitchFamily="18" charset="0"/>
            </a:endParaRPr>
          </a:p>
        </p:txBody>
      </p:sp>
      <p:sp>
        <p:nvSpPr>
          <p:cNvPr id="3" name="Rectangle 2"/>
          <p:cNvSpPr/>
          <p:nvPr/>
        </p:nvSpPr>
        <p:spPr>
          <a:xfrm>
            <a:off x="218364" y="2130778"/>
            <a:ext cx="11232107" cy="1077218"/>
          </a:xfrm>
          <a:prstGeom prst="rect">
            <a:avLst/>
          </a:prstGeom>
        </p:spPr>
        <p:txBody>
          <a:bodyPr wrap="square">
            <a:spAutoFit/>
          </a:bodyPr>
          <a:lstStyle/>
          <a:p>
            <a:br>
              <a:rPr lang="en-US" sz="3200" dirty="0">
                <a:solidFill>
                  <a:prstClr val="black"/>
                </a:solidFill>
                <a:latin typeface="Times New Roman" pitchFamily="18" charset="0"/>
                <a:cs typeface="Times New Roman" pitchFamily="18" charset="0"/>
              </a:rPr>
            </a:br>
            <a:endParaRPr lang="en-US" sz="3200" dirty="0">
              <a:solidFill>
                <a:prstClr val="black"/>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74980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nvPicPr>
        <p:blipFill>
          <a:blip r:embed="rId2"/>
          <a:srcRect/>
          <a:stretch>
            <a:fillRect/>
          </a:stretch>
        </p:blipFill>
        <p:spPr bwMode="auto">
          <a:xfrm>
            <a:off x="1661885" y="133391"/>
            <a:ext cx="8868230" cy="6618514"/>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r>
              <a:rPr lang="en-US" dirty="0"/>
              <a:t>12</a:t>
            </a:r>
          </a:p>
        </p:txBody>
      </p:sp>
    </p:spTree>
    <p:extLst>
      <p:ext uri="{BB962C8B-B14F-4D97-AF65-F5344CB8AC3E}">
        <p14:creationId xmlns:p14="http://schemas.microsoft.com/office/powerpoint/2010/main" val="79329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11352663" cy="660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r>
              <a:rPr lang="en-US" dirty="0"/>
              <a:t>13</a:t>
            </a:r>
          </a:p>
        </p:txBody>
      </p:sp>
    </p:spTree>
    <p:extLst>
      <p:ext uri="{BB962C8B-B14F-4D97-AF65-F5344CB8AC3E}">
        <p14:creationId xmlns:p14="http://schemas.microsoft.com/office/powerpoint/2010/main" val="306396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38" y="0"/>
            <a:ext cx="9155374" cy="686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r>
              <a:rPr lang="en-US" dirty="0"/>
              <a:t>14</a:t>
            </a:r>
          </a:p>
        </p:txBody>
      </p:sp>
    </p:spTree>
    <p:extLst>
      <p:ext uri="{BB962C8B-B14F-4D97-AF65-F5344CB8AC3E}">
        <p14:creationId xmlns:p14="http://schemas.microsoft.com/office/powerpoint/2010/main" val="314354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95535" y="286657"/>
            <a:ext cx="11982734" cy="6284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Times New Roman"/>
              </a:rPr>
              <a:t>   </a:t>
            </a:r>
            <a:r>
              <a:rPr lang="en-US" sz="3600" b="1" kern="0" dirty="0">
                <a:solidFill>
                  <a:srgbClr val="002060"/>
                </a:solidFill>
                <a:latin typeface="Times New Roman"/>
              </a:rPr>
              <a:t> </a:t>
            </a:r>
            <a:r>
              <a:rPr kumimoji="0" lang="en-US" sz="3600" b="1" i="0" u="none" strike="noStrike" kern="0" cap="none" spc="0" normalizeH="0" baseline="0" noProof="0" dirty="0">
                <a:ln>
                  <a:noFill/>
                </a:ln>
                <a:solidFill>
                  <a:srgbClr val="C00000"/>
                </a:solidFill>
                <a:effectLst/>
                <a:uLnTx/>
                <a:uFillTx/>
                <a:latin typeface="Times New Roman"/>
                <a:ea typeface="+mn-ea"/>
              </a:rPr>
              <a:t>History of </a:t>
            </a:r>
            <a:r>
              <a:rPr lang="en-US" sz="3600" b="1" kern="0" dirty="0">
                <a:solidFill>
                  <a:srgbClr val="C00000"/>
                </a:solidFill>
                <a:latin typeface="Times New Roman"/>
              </a:rPr>
              <a:t>E</a:t>
            </a:r>
            <a:r>
              <a:rPr kumimoji="0" lang="en-US" sz="3600" b="1" i="0" u="none" strike="noStrike" kern="0" cap="none" spc="0" normalizeH="0" baseline="0" noProof="0" dirty="0" err="1">
                <a:ln>
                  <a:noFill/>
                </a:ln>
                <a:solidFill>
                  <a:srgbClr val="C00000"/>
                </a:solidFill>
                <a:effectLst/>
                <a:uLnTx/>
                <a:uFillTx/>
                <a:latin typeface="Times New Roman"/>
                <a:ea typeface="+mn-ea"/>
              </a:rPr>
              <a:t>ngineering</a:t>
            </a:r>
            <a:r>
              <a:rPr kumimoji="0" lang="en-US" sz="3600" b="1" i="0" u="none" strike="noStrike" kern="0" cap="none" spc="0" normalizeH="0" baseline="0" noProof="0" dirty="0">
                <a:ln>
                  <a:noFill/>
                </a:ln>
                <a:solidFill>
                  <a:srgbClr val="C00000"/>
                </a:solidFill>
                <a:effectLst/>
                <a:uLnTx/>
                <a:uFillTx/>
                <a:latin typeface="Times New Roman"/>
                <a:ea typeface="+mn-ea"/>
              </a:rPr>
              <a:t> Drawing:</a:t>
            </a:r>
            <a:endParaRPr kumimoji="0" lang="en-US" sz="36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Drawing is one of the </a:t>
            </a:r>
            <a:r>
              <a:rPr kumimoji="0" lang="en-US"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oldest forms of communication</a:t>
            </a:r>
            <a:r>
              <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dating back even further than the </a:t>
            </a:r>
            <a:r>
              <a:rPr kumimoji="0" lang="en-US"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verbal communication.</a:t>
            </a:r>
          </a:p>
          <a:p>
            <a:pPr lvl="0">
              <a:lnSpc>
                <a:spcPct val="150000"/>
              </a:lnSpc>
            </a:pPr>
            <a:r>
              <a:rPr lang="en-US" sz="2800" kern="0" dirty="0">
                <a:solidFill>
                  <a:srgbClr val="000000"/>
                </a:solidFill>
                <a:latin typeface="Times New Roman" pitchFamily="18" charset="0"/>
                <a:cs typeface="Times New Roman" pitchFamily="18" charset="0"/>
              </a:rPr>
              <a:t>Historically drawing is started by the caveman.</a:t>
            </a:r>
          </a:p>
          <a:p>
            <a:pPr lvl="0">
              <a:lnSpc>
                <a:spcPct val="150000"/>
              </a:lnSpc>
            </a:pPr>
            <a:r>
              <a:rPr lang="en-US" sz="2800" kern="0" dirty="0">
                <a:solidFill>
                  <a:srgbClr val="000000"/>
                </a:solidFill>
                <a:latin typeface="Times New Roman" pitchFamily="18" charset="0"/>
                <a:cs typeface="Times New Roman" pitchFamily="18" charset="0"/>
              </a:rPr>
              <a:t>He uses it for communication to lead his day to day life.</a:t>
            </a: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627063" marR="0" lvl="1" algn="l" defTabSz="914400" rtl="0" eaLnBrk="1" fontAlgn="base" latinLnBrk="0" hangingPunct="1">
              <a:lnSpc>
                <a:spcPct val="150000"/>
              </a:lnSpc>
              <a:spcBef>
                <a:spcPct val="20000"/>
              </a:spcBef>
              <a:spcAft>
                <a:spcPct val="0"/>
              </a:spcAft>
              <a:buClrTx/>
              <a:buSzTx/>
              <a:buFont typeface="Wingdings" pitchFamily="2" charset="2"/>
              <a:buChar char="ü"/>
              <a:tabLst/>
              <a:defRPr/>
            </a:pP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Egyptian hieroglyphics</a:t>
            </a:r>
            <a:r>
              <a:rPr kumimoji="0" lang="en-US" sz="2800" b="0" i="0" u="none" strike="noStrike" kern="0" cap="none" spc="0" normalizeH="0" noProof="0" dirty="0">
                <a:ln>
                  <a:noFill/>
                </a:ln>
                <a:solidFill>
                  <a:srgbClr val="C00000"/>
                </a:solidFill>
                <a:effectLst/>
                <a:uLnTx/>
                <a:uFillTx/>
                <a:latin typeface="Times New Roman" pitchFamily="18" charset="0"/>
                <a:cs typeface="Times New Roman" pitchFamily="18" charset="0"/>
              </a:rPr>
              <a:t> also</a:t>
            </a: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 play its own role for the development of drawing. </a:t>
            </a:r>
          </a:p>
          <a:p>
            <a:pPr marL="627063" marR="0" lvl="1" algn="l" defTabSz="914400" rtl="0" eaLnBrk="1" fontAlgn="base" latinLnBrk="0" hangingPunct="1">
              <a:lnSpc>
                <a:spcPct val="150000"/>
              </a:lnSpc>
              <a:spcBef>
                <a:spcPct val="20000"/>
              </a:spcBef>
              <a:spcAft>
                <a:spcPct val="0"/>
              </a:spcAft>
              <a:buClrTx/>
              <a:buSzTx/>
              <a:buFont typeface="Wingdings" pitchFamily="2" charset="2"/>
              <a:buChar char="ü"/>
              <a:tabLst/>
              <a:defRPr/>
            </a:pPr>
            <a:r>
              <a:rPr kumimoji="0" 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Leonardo da Vinci prepared mechanical drawings </a:t>
            </a:r>
            <a:r>
              <a:rPr kumimoji="0" 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showing </a:t>
            </a:r>
            <a:r>
              <a:rPr kumimoji="0" lang="en-US" sz="2800" b="0" i="0" u="none" strike="noStrike" kern="0" cap="none" spc="0" normalizeH="0" baseline="0" noProof="0" dirty="0">
                <a:ln>
                  <a:noFill/>
                </a:ln>
                <a:solidFill>
                  <a:srgbClr val="C00000"/>
                </a:solidFill>
                <a:effectLst/>
                <a:uLnTx/>
                <a:uFillTx/>
                <a:latin typeface="Times New Roman" pitchFamily="18" charset="0"/>
                <a:cs typeface="Times New Roman" pitchFamily="18" charset="0"/>
              </a:rPr>
              <a:t>orthographic views </a:t>
            </a:r>
            <a:r>
              <a:rPr kumimoji="0" 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as we do now.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FFFF"/>
              </a:solidFill>
              <a:effectLst/>
              <a:uLnTx/>
              <a:uFillTx/>
              <a:latin typeface="Times New Roman"/>
              <a:ea typeface="+mn-ea"/>
            </a:endParaRPr>
          </a:p>
        </p:txBody>
      </p:sp>
      <p:sp>
        <p:nvSpPr>
          <p:cNvPr id="2" name="Slide Number Placeholder 1"/>
          <p:cNvSpPr>
            <a:spLocks noGrp="1"/>
          </p:cNvSpPr>
          <p:nvPr>
            <p:ph type="sldNum" sz="quarter" idx="12"/>
          </p:nvPr>
        </p:nvSpPr>
        <p:spPr/>
        <p:txBody>
          <a:bodyPr/>
          <a:lstStyle/>
          <a:p>
            <a:r>
              <a:rPr lang="en-US" dirty="0"/>
              <a:t>16</a:t>
            </a:r>
          </a:p>
        </p:txBody>
      </p:sp>
    </p:spTree>
    <p:extLst>
      <p:ext uri="{BB962C8B-B14F-4D97-AF65-F5344CB8AC3E}">
        <p14:creationId xmlns:p14="http://schemas.microsoft.com/office/powerpoint/2010/main" val="131869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BAB2-4DF5-400B-BF6C-81FD680C8357}"/>
              </a:ext>
            </a:extLst>
          </p:cNvPr>
          <p:cNvSpPr>
            <a:spLocks noGrp="1"/>
          </p:cNvSpPr>
          <p:nvPr>
            <p:ph type="title"/>
          </p:nvPr>
        </p:nvSpPr>
        <p:spPr>
          <a:xfrm>
            <a:off x="3617842" y="365125"/>
            <a:ext cx="7735957" cy="827571"/>
          </a:xfrm>
        </p:spPr>
        <p:txBody>
          <a:bodyPr>
            <a:normAutofit/>
          </a:bodyPr>
          <a:lstStyle/>
          <a:p>
            <a:r>
              <a:rPr lang="en-US" sz="3600" b="1" dirty="0">
                <a:solidFill>
                  <a:srgbClr val="C00000"/>
                </a:solidFill>
              </a:rPr>
              <a:t>CONTENTS</a:t>
            </a:r>
          </a:p>
        </p:txBody>
      </p:sp>
      <p:sp>
        <p:nvSpPr>
          <p:cNvPr id="3" name="Content Placeholder 2">
            <a:extLst>
              <a:ext uri="{FF2B5EF4-FFF2-40B4-BE49-F238E27FC236}">
                <a16:creationId xmlns:a16="http://schemas.microsoft.com/office/drawing/2014/main" id="{B287DF75-368E-4A16-AD9B-9EE584368B19}"/>
              </a:ext>
            </a:extLst>
          </p:cNvPr>
          <p:cNvSpPr>
            <a:spLocks noGrp="1"/>
          </p:cNvSpPr>
          <p:nvPr>
            <p:ph idx="1"/>
          </p:nvPr>
        </p:nvSpPr>
        <p:spPr>
          <a:xfrm>
            <a:off x="1630018" y="1223203"/>
            <a:ext cx="7421218" cy="5269672"/>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Definitions</a:t>
            </a:r>
          </a:p>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History of Technical Drawing </a:t>
            </a:r>
          </a:p>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Importance/purpose of engineering drawing</a:t>
            </a:r>
          </a:p>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Drawing instrument and their use</a:t>
            </a:r>
          </a:p>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Technical lettering </a:t>
            </a:r>
          </a:p>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Alphabet of line </a:t>
            </a:r>
          </a:p>
          <a:p>
            <a:pPr marL="568325" indent="-457200">
              <a:lnSpc>
                <a:spcPct val="150000"/>
              </a:lnSpc>
              <a:buFont typeface="Wingdings" panose="05000000000000000000" pitchFamily="2" charset="2"/>
              <a:buChar char="Ø"/>
              <a:defRPr/>
            </a:pPr>
            <a:r>
              <a:rPr lang="en-US" dirty="0">
                <a:latin typeface="Times" panose="02020603050405020304" pitchFamily="18" charset="0"/>
                <a:cs typeface="Arial" charset="0"/>
              </a:rPr>
              <a:t>Dimensioning principle</a:t>
            </a:r>
          </a:p>
          <a:p>
            <a:pPr marL="0" indent="0">
              <a:buNone/>
            </a:pPr>
            <a:endParaRPr lang="en-US" dirty="0"/>
          </a:p>
        </p:txBody>
      </p:sp>
      <p:sp>
        <p:nvSpPr>
          <p:cNvPr id="4" name="Slide Number Placeholder 3">
            <a:extLst>
              <a:ext uri="{FF2B5EF4-FFF2-40B4-BE49-F238E27FC236}">
                <a16:creationId xmlns:a16="http://schemas.microsoft.com/office/drawing/2014/main" id="{88C843C0-7227-47A2-81AC-D04FD4C97A3B}"/>
              </a:ext>
            </a:extLst>
          </p:cNvPr>
          <p:cNvSpPr>
            <a:spLocks noGrp="1"/>
          </p:cNvSpPr>
          <p:nvPr>
            <p:ph type="sldNum" sz="quarter" idx="12"/>
          </p:nvPr>
        </p:nvSpPr>
        <p:spPr/>
        <p:txBody>
          <a:bodyPr/>
          <a:lstStyle/>
          <a:p>
            <a:fld id="{80A18D9A-620E-4F8C-96C8-8524597F168D}" type="slidenum">
              <a:rPr lang="en-US" smtClean="0"/>
              <a:t>2</a:t>
            </a:fld>
            <a:endParaRPr lang="en-US"/>
          </a:p>
        </p:txBody>
      </p:sp>
    </p:spTree>
    <p:extLst>
      <p:ext uri="{BB962C8B-B14F-4D97-AF65-F5344CB8AC3E}">
        <p14:creationId xmlns:p14="http://schemas.microsoft.com/office/powerpoint/2010/main" val="2744004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413983" y="375313"/>
            <a:ext cx="11459570" cy="22655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R="0" lvl="0" algn="l" defTabSz="914400" rtl="0" eaLnBrk="1" fontAlgn="base" latinLnBrk="0" hangingPunct="1">
              <a:lnSpc>
                <a:spcPct val="150000"/>
              </a:lnSpc>
              <a:spcBef>
                <a:spcPct val="20000"/>
              </a:spcBef>
              <a:spcAft>
                <a:spcPct val="0"/>
              </a:spcAft>
              <a:buClrTx/>
              <a:buSzTx/>
              <a:buFont typeface="Wingdings" pitchFamily="2" charset="2"/>
              <a:buChar char="q"/>
              <a:tabLst/>
              <a:defRPr/>
            </a:pPr>
            <a:r>
              <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As human needs increase continuously,</a:t>
            </a:r>
            <a:r>
              <a:rPr kumimoji="0" lang="en-US"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there is revolutionary change. </a:t>
            </a:r>
            <a:r>
              <a:rPr lang="en-US" kern="0" baseline="0" dirty="0">
                <a:solidFill>
                  <a:srgbClr val="000000"/>
                </a:solidFill>
                <a:latin typeface="Times New Roman" pitchFamily="18" charset="0"/>
                <a:cs typeface="Times New Roman" pitchFamily="18" charset="0"/>
              </a:rPr>
              <a:t>Industrial</a:t>
            </a:r>
            <a:r>
              <a:rPr lang="en-US" kern="0" dirty="0">
                <a:solidFill>
                  <a:srgbClr val="000000"/>
                </a:solidFill>
                <a:latin typeface="Times New Roman" pitchFamily="18" charset="0"/>
                <a:cs typeface="Times New Roman" pitchFamily="18" charset="0"/>
              </a:rPr>
              <a:t> revolution is</a:t>
            </a:r>
            <a:r>
              <a:rPr lang="en-US" kern="0" dirty="0">
                <a:solidFill>
                  <a:srgbClr val="FF0000"/>
                </a:solidFill>
                <a:latin typeface="Times New Roman" pitchFamily="18" charset="0"/>
                <a:cs typeface="Times New Roman" pitchFamily="18" charset="0"/>
              </a:rPr>
              <a:t> one of the milestones </a:t>
            </a:r>
            <a:r>
              <a:rPr lang="en-US" kern="0" dirty="0">
                <a:solidFill>
                  <a:srgbClr val="000000"/>
                </a:solidFill>
                <a:latin typeface="Times New Roman" pitchFamily="18" charset="0"/>
                <a:cs typeface="Times New Roman" pitchFamily="18" charset="0"/>
              </a:rPr>
              <a:t>for the development of drawing. </a:t>
            </a:r>
          </a:p>
          <a:p>
            <a:pPr marR="0" lvl="0" algn="l" defTabSz="914400" rtl="0" eaLnBrk="1" fontAlgn="base" latinLnBrk="0" hangingPunct="1">
              <a:lnSpc>
                <a:spcPct val="150000"/>
              </a:lnSpc>
              <a:spcBef>
                <a:spcPct val="20000"/>
              </a:spcBef>
              <a:spcAft>
                <a:spcPct val="0"/>
              </a:spcAft>
              <a:buClrTx/>
              <a:buSzTx/>
              <a:buFont typeface="Wingdings" pitchFamily="2" charset="2"/>
              <a:buChar char="q"/>
              <a:tabLst/>
              <a:defRPr/>
            </a:pPr>
            <a:r>
              <a:rPr lang="en-US" kern="0" dirty="0">
                <a:solidFill>
                  <a:srgbClr val="000000"/>
                </a:solidFill>
                <a:latin typeface="Times New Roman" pitchFamily="18" charset="0"/>
                <a:cs typeface="Times New Roman" pitchFamily="18" charset="0"/>
              </a:rPr>
              <a:t>From time to time </a:t>
            </a:r>
            <a:r>
              <a:rPr lang="en-US" kern="0" dirty="0">
                <a:solidFill>
                  <a:srgbClr val="FF0000"/>
                </a:solidFill>
                <a:latin typeface="Times New Roman" pitchFamily="18" charset="0"/>
                <a:cs typeface="Times New Roman" pitchFamily="18" charset="0"/>
              </a:rPr>
              <a:t>several rules </a:t>
            </a:r>
            <a:r>
              <a:rPr lang="en-US" kern="0" dirty="0">
                <a:solidFill>
                  <a:srgbClr val="000000"/>
                </a:solidFill>
                <a:latin typeface="Times New Roman" pitchFamily="18" charset="0"/>
                <a:cs typeface="Times New Roman" pitchFamily="18" charset="0"/>
              </a:rPr>
              <a:t>and </a:t>
            </a:r>
            <a:r>
              <a:rPr lang="en-US" kern="0" dirty="0">
                <a:solidFill>
                  <a:srgbClr val="FF0000"/>
                </a:solidFill>
                <a:latin typeface="Times New Roman" pitchFamily="18" charset="0"/>
                <a:cs typeface="Times New Roman" pitchFamily="18" charset="0"/>
              </a:rPr>
              <a:t>principles</a:t>
            </a:r>
            <a:r>
              <a:rPr lang="en-US" kern="0" dirty="0">
                <a:solidFill>
                  <a:srgbClr val="000000"/>
                </a:solidFill>
                <a:latin typeface="Times New Roman" pitchFamily="18" charset="0"/>
                <a:cs typeface="Times New Roman" pitchFamily="18" charset="0"/>
              </a:rPr>
              <a:t> are developed to utilize drawing as efficient as possible. </a:t>
            </a:r>
            <a:endPar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R="0" lvl="0" algn="l" defTabSz="914400" rtl="0" eaLnBrk="1" fontAlgn="base" latinLnBrk="0" hangingPunct="1">
              <a:lnSpc>
                <a:spcPct val="150000"/>
              </a:lnSpc>
              <a:spcBef>
                <a:spcPct val="20000"/>
              </a:spcBef>
              <a:spcAft>
                <a:spcPct val="0"/>
              </a:spcAft>
              <a:buClrTx/>
              <a:buSzTx/>
              <a:buFont typeface="Wingdings" pitchFamily="2" charset="2"/>
              <a:buChar char="q"/>
              <a:tabLst/>
              <a:defRPr/>
            </a:pPr>
            <a:r>
              <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It is about 1749 that, the drawing with the </a:t>
            </a:r>
            <a:r>
              <a:rPr kumimoji="0" lang="en-US"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current conventional representations </a:t>
            </a:r>
            <a:r>
              <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came into existence by </a:t>
            </a:r>
            <a:r>
              <a:rPr kumimoji="0" lang="en-US"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Washington DC civil engineers</a:t>
            </a:r>
            <a:r>
              <a:rPr kumimoji="0" lang="en-US"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3" name="Slide Number Placeholder 2"/>
          <p:cNvSpPr>
            <a:spLocks noGrp="1"/>
          </p:cNvSpPr>
          <p:nvPr>
            <p:ph type="sldNum" sz="quarter" idx="12"/>
          </p:nvPr>
        </p:nvSpPr>
        <p:spPr/>
        <p:txBody>
          <a:bodyPr/>
          <a:lstStyle/>
          <a:p>
            <a:r>
              <a:rPr lang="en-US" dirty="0"/>
              <a:t>17</a:t>
            </a:r>
          </a:p>
        </p:txBody>
      </p:sp>
    </p:spTree>
    <p:extLst>
      <p:ext uri="{BB962C8B-B14F-4D97-AF65-F5344CB8AC3E}">
        <p14:creationId xmlns:p14="http://schemas.microsoft.com/office/powerpoint/2010/main" val="135824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391453" y="0"/>
            <a:ext cx="11113610" cy="56460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fontAlgn="auto">
              <a:spcAft>
                <a:spcPts val="0"/>
              </a:spcAft>
              <a:buNone/>
              <a:defRPr/>
            </a:pPr>
            <a:r>
              <a:rPr lang="en-US" sz="3600" b="1" dirty="0">
                <a:solidFill>
                  <a:srgbClr val="FF3300"/>
                </a:solidFill>
                <a:latin typeface="Times New Roman" panose="02020603050405020304" pitchFamily="18" charset="0"/>
                <a:cs typeface="Times New Roman" panose="02020603050405020304" pitchFamily="18" charset="0"/>
              </a:rPr>
              <a:t>Engineering Drawing</a:t>
            </a:r>
            <a:r>
              <a:rPr lang="en-US" sz="3600" b="1" dirty="0">
                <a:latin typeface="Times New Roman" panose="02020603050405020304" pitchFamily="18" charset="0"/>
                <a:cs typeface="Times New Roman" panose="02020603050405020304" pitchFamily="18" charset="0"/>
              </a:rPr>
              <a:t> </a:t>
            </a:r>
            <a:r>
              <a:rPr lang="en-US" sz="3600" b="1" dirty="0">
                <a:solidFill>
                  <a:schemeClr val="tx2">
                    <a:lumMod val="75000"/>
                  </a:schemeClr>
                </a:solidFill>
                <a:latin typeface="Times New Roman" panose="02020603050405020304" pitchFamily="18" charset="0"/>
                <a:cs typeface="Times New Roman" panose="02020603050405020304" pitchFamily="18" charset="0"/>
              </a:rPr>
              <a:t>In Design Process</a:t>
            </a:r>
          </a:p>
          <a:p>
            <a:endParaRPr lang="en-US" sz="3600" dirty="0">
              <a:solidFill>
                <a:schemeClr val="bg1"/>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37" y="696828"/>
            <a:ext cx="9571413" cy="594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r>
              <a:rPr lang="en-US" dirty="0"/>
              <a:t>18</a:t>
            </a:r>
          </a:p>
        </p:txBody>
      </p:sp>
    </p:spTree>
    <p:extLst>
      <p:ext uri="{BB962C8B-B14F-4D97-AF65-F5344CB8AC3E}">
        <p14:creationId xmlns:p14="http://schemas.microsoft.com/office/powerpoint/2010/main" val="4120453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68490" y="313898"/>
            <a:ext cx="11823510" cy="5509200"/>
          </a:xfrm>
          <a:prstGeom prst="rect">
            <a:avLst/>
          </a:prstGeom>
        </p:spPr>
        <p:txBody>
          <a:bodyPr wrap="square">
            <a:spAutoFit/>
          </a:bodyPr>
          <a:lstStyle/>
          <a:p>
            <a:pPr>
              <a:buFont typeface="Arial" pitchFamily="34" charset="0"/>
              <a:buChar char="•"/>
              <a:defRPr/>
            </a:pPr>
            <a:r>
              <a:rPr lang="en-CA" sz="3200" b="1" u="sng" dirty="0">
                <a:solidFill>
                  <a:srgbClr val="C00000"/>
                </a:solidFill>
                <a:latin typeface="Times New Roman" panose="02020603050405020304" pitchFamily="18" charset="0"/>
                <a:cs typeface="Times New Roman" panose="02020603050405020304" pitchFamily="18" charset="0"/>
              </a:rPr>
              <a:t>Sketch</a:t>
            </a:r>
            <a:r>
              <a:rPr lang="en-CA" sz="3200" b="1" dirty="0">
                <a:solidFill>
                  <a:srgbClr val="C00000"/>
                </a:solidFill>
                <a:latin typeface="Times New Roman" panose="02020603050405020304" pitchFamily="18" charset="0"/>
                <a:cs typeface="Times New Roman" panose="02020603050405020304" pitchFamily="18" charset="0"/>
              </a:rPr>
              <a:t>: </a:t>
            </a:r>
            <a:r>
              <a:rPr lang="en-CA" sz="3200" dirty="0">
                <a:solidFill>
                  <a:schemeClr val="tx1">
                    <a:lumMod val="75000"/>
                    <a:lumOff val="25000"/>
                  </a:schemeClr>
                </a:solidFill>
                <a:latin typeface="Times New Roman" panose="02020603050405020304" pitchFamily="18" charset="0"/>
                <a:cs typeface="Times New Roman" panose="02020603050405020304" pitchFamily="18" charset="0"/>
              </a:rPr>
              <a:t>made </a:t>
            </a:r>
            <a:r>
              <a:rPr lang="en-CA" sz="3200" dirty="0">
                <a:solidFill>
                  <a:schemeClr val="accent1">
                    <a:lumMod val="50000"/>
                  </a:schemeClr>
                </a:solidFill>
                <a:latin typeface="Times New Roman" panose="02020603050405020304" pitchFamily="18" charset="0"/>
                <a:cs typeface="Times New Roman" panose="02020603050405020304" pitchFamily="18" charset="0"/>
              </a:rPr>
              <a:t>without drawing tools</a:t>
            </a:r>
            <a:r>
              <a:rPr lang="en-CA" sz="3200" dirty="0">
                <a:solidFill>
                  <a:schemeClr val="tx1">
                    <a:lumMod val="75000"/>
                    <a:lumOff val="25000"/>
                  </a:schemeClr>
                </a:solidFill>
                <a:latin typeface="Times New Roman" panose="02020603050405020304" pitchFamily="18" charset="0"/>
                <a:cs typeface="Times New Roman" panose="02020603050405020304" pitchFamily="18" charset="0"/>
              </a:rPr>
              <a:t>... Just pencil and paper.  Scale is approximate, not accurate, but the sketch should still look like the object.</a:t>
            </a:r>
          </a:p>
          <a:p>
            <a:pPr>
              <a:buFont typeface="Arial" pitchFamily="34" charset="0"/>
              <a:buChar char="•"/>
              <a:defRPr/>
            </a:pPr>
            <a:endParaRPr lang="en-CA" sz="3200" dirty="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Arial" pitchFamily="34" charset="0"/>
              <a:buChar char="•"/>
              <a:defRPr/>
            </a:pPr>
            <a:endParaRPr lang="en-CA" sz="3200" dirty="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Arial" pitchFamily="34" charset="0"/>
              <a:buChar char="•"/>
              <a:defRPr/>
            </a:pPr>
            <a:endParaRPr lang="en-CA" sz="3200" dirty="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Arial" pitchFamily="34" charset="0"/>
              <a:buChar char="•"/>
              <a:defRPr/>
            </a:pPr>
            <a:endParaRPr lang="en-CA" sz="3200" dirty="0">
              <a:solidFill>
                <a:schemeClr val="tx1">
                  <a:lumMod val="75000"/>
                  <a:lumOff val="25000"/>
                </a:schemeClr>
              </a:solidFill>
              <a:latin typeface="Times New Roman" panose="02020603050405020304" pitchFamily="18" charset="0"/>
              <a:cs typeface="Times New Roman" panose="02020603050405020304" pitchFamily="18" charset="0"/>
            </a:endParaRPr>
          </a:p>
          <a:p>
            <a:pPr>
              <a:defRPr/>
            </a:pPr>
            <a:endParaRPr lang="en-CA" sz="3200" dirty="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Arial" pitchFamily="34" charset="0"/>
              <a:buChar char="•"/>
              <a:defRPr/>
            </a:pPr>
            <a:r>
              <a:rPr lang="en-CA" sz="3200" b="1" u="sng" dirty="0">
                <a:solidFill>
                  <a:srgbClr val="C00000"/>
                </a:solidFill>
                <a:latin typeface="Times New Roman" panose="02020603050405020304" pitchFamily="18" charset="0"/>
                <a:cs typeface="Times New Roman" panose="02020603050405020304" pitchFamily="18" charset="0"/>
              </a:rPr>
              <a:t>Engineering Drawing</a:t>
            </a:r>
            <a:r>
              <a:rPr lang="en-CA" sz="3200" dirty="0">
                <a:solidFill>
                  <a:schemeClr val="tx1">
                    <a:lumMod val="75000"/>
                    <a:lumOff val="25000"/>
                  </a:schemeClr>
                </a:solidFill>
                <a:latin typeface="Times New Roman" panose="02020603050405020304" pitchFamily="18" charset="0"/>
                <a:cs typeface="Times New Roman" panose="02020603050405020304" pitchFamily="18" charset="0"/>
              </a:rPr>
              <a:t>: Made </a:t>
            </a:r>
            <a:r>
              <a:rPr lang="en-CA" sz="3200" dirty="0">
                <a:solidFill>
                  <a:schemeClr val="accent1">
                    <a:lumMod val="50000"/>
                  </a:schemeClr>
                </a:solidFill>
                <a:latin typeface="Times New Roman" panose="02020603050405020304" pitchFamily="18" charset="0"/>
                <a:cs typeface="Times New Roman" panose="02020603050405020304" pitchFamily="18" charset="0"/>
              </a:rPr>
              <a:t>with drawing tools</a:t>
            </a:r>
            <a:r>
              <a:rPr lang="en-CA" sz="3200" dirty="0">
                <a:solidFill>
                  <a:schemeClr val="tx1">
                    <a:lumMod val="75000"/>
                    <a:lumOff val="25000"/>
                  </a:schemeClr>
                </a:solidFill>
                <a:latin typeface="Times New Roman" panose="02020603050405020304" pitchFamily="18" charset="0"/>
                <a:cs typeface="Times New Roman" panose="02020603050405020304" pitchFamily="18" charset="0"/>
              </a:rPr>
              <a:t>... Ruler, set squares, protractor and compass.  Scale should be accurate and the drawing should be prepared carefully.</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912" y="1505243"/>
            <a:ext cx="4020333" cy="25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833" y="1535119"/>
            <a:ext cx="33401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r>
              <a:rPr lang="en-US" dirty="0"/>
              <a:t>19</a:t>
            </a:r>
          </a:p>
        </p:txBody>
      </p:sp>
    </p:spTree>
    <p:extLst>
      <p:ext uri="{BB962C8B-B14F-4D97-AF65-F5344CB8AC3E}">
        <p14:creationId xmlns:p14="http://schemas.microsoft.com/office/powerpoint/2010/main" val="274190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nvSpPr>
        <p:spPr bwMode="auto">
          <a:xfrm>
            <a:off x="332203" y="86329"/>
            <a:ext cx="8577943" cy="74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fontAlgn="auto">
              <a:spcBef>
                <a:spcPts val="0"/>
              </a:spcBef>
              <a:spcAft>
                <a:spcPts val="0"/>
              </a:spcAft>
              <a:buNone/>
              <a:defRPr/>
            </a:pPr>
            <a:r>
              <a:rPr lang="en-US" sz="3600" b="1" dirty="0">
                <a:solidFill>
                  <a:srgbClr val="C00000"/>
                </a:solidFill>
                <a:latin typeface="Times New Roman" pitchFamily="18" charset="0"/>
                <a:cs typeface="Times New Roman" pitchFamily="18" charset="0"/>
              </a:rPr>
              <a:t>Drawing  Sheet </a:t>
            </a:r>
            <a:r>
              <a:rPr lang="en-US" sz="3600" b="1" dirty="0">
                <a:solidFill>
                  <a:srgbClr val="FF0000"/>
                </a:solidFill>
                <a:latin typeface="Times New Roman" pitchFamily="18" charset="0"/>
                <a:cs typeface="Times New Roman" pitchFamily="18" charset="0"/>
              </a:rPr>
              <a:t>:</a:t>
            </a:r>
          </a:p>
          <a:p>
            <a:pPr marL="0" lvl="0" indent="0" fontAlgn="auto">
              <a:spcBef>
                <a:spcPts val="0"/>
              </a:spcBef>
              <a:spcAft>
                <a:spcPts val="0"/>
              </a:spcAft>
              <a:buNone/>
              <a:defRPr/>
            </a:pPr>
            <a:r>
              <a:rPr lang="en-US" sz="3600" b="1" dirty="0">
                <a:solidFill>
                  <a:srgbClr val="FF0000"/>
                </a:solidFill>
                <a:latin typeface="Times New Roman" pitchFamily="18" charset="0"/>
                <a:cs typeface="Times New Roman" pitchFamily="18" charset="0"/>
              </a:rPr>
              <a:t> </a:t>
            </a:r>
            <a:r>
              <a:rPr lang="en-US" sz="3600" dirty="0">
                <a:solidFill>
                  <a:srgbClr val="44546A">
                    <a:lumMod val="75000"/>
                  </a:srgbClr>
                </a:solidFill>
                <a:latin typeface="Times New Roman" panose="02020603050405020304" pitchFamily="18" charset="0"/>
                <a:cs typeface="Times New Roman" panose="02020603050405020304" pitchFamily="18" charset="0"/>
              </a:rPr>
              <a:t>Standard size</a:t>
            </a:r>
          </a:p>
          <a:p>
            <a:pPr marL="0" indent="0">
              <a:buNone/>
            </a:pPr>
            <a:r>
              <a:rPr lang="en-US" dirty="0">
                <a:solidFill>
                  <a:schemeClr val="bg1"/>
                </a:solidFill>
              </a:rPr>
              <a:t>c paper </a:t>
            </a:r>
          </a:p>
          <a:p>
            <a:endParaRPr lang="en-US" dirty="0">
              <a:solidFill>
                <a:schemeClr val="bg1"/>
              </a:solidFill>
            </a:endParaRPr>
          </a:p>
          <a:p>
            <a:endParaRPr lang="en-US" dirty="0">
              <a:solidFill>
                <a:schemeClr val="bg1"/>
              </a:solidFill>
            </a:endParaRPr>
          </a:p>
        </p:txBody>
      </p:sp>
      <p:pic>
        <p:nvPicPr>
          <p:cNvPr id="14" name="table"/>
          <p:cNvPicPr>
            <a:picLocks noChangeAspect="1"/>
          </p:cNvPicPr>
          <p:nvPr/>
        </p:nvPicPr>
        <p:blipFill>
          <a:blip r:embed="rId2"/>
          <a:stretch>
            <a:fillRect/>
          </a:stretch>
        </p:blipFill>
        <p:spPr>
          <a:xfrm>
            <a:off x="332203" y="1425288"/>
            <a:ext cx="3249198" cy="5296187"/>
          </a:xfrm>
          <a:prstGeom prst="rect">
            <a:avLst/>
          </a:prstGeom>
        </p:spPr>
      </p:pic>
      <p:pic>
        <p:nvPicPr>
          <p:cNvPr id="15" name="Picture 14" descr="File:A size illustration.svg">
            <a:hlinkClick r:id="rId3"/>
          </p:cNvPr>
          <p:cNvPicPr>
            <a:picLocks noChangeAspect="1" noChangeArrowheads="1"/>
          </p:cNvPicPr>
          <p:nvPr/>
        </p:nvPicPr>
        <p:blipFill>
          <a:blip r:embed="rId4" cstate="print"/>
          <a:srcRect/>
          <a:stretch>
            <a:fillRect/>
          </a:stretch>
        </p:blipFill>
        <p:spPr bwMode="auto">
          <a:xfrm>
            <a:off x="4771625" y="567737"/>
            <a:ext cx="5312228" cy="60089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p:cNvSpPr>
            <a:spLocks noGrp="1"/>
          </p:cNvSpPr>
          <p:nvPr>
            <p:ph type="sldNum" sz="quarter" idx="12"/>
          </p:nvPr>
        </p:nvSpPr>
        <p:spPr/>
        <p:txBody>
          <a:bodyPr/>
          <a:lstStyle/>
          <a:p>
            <a:r>
              <a:rPr lang="en-US" dirty="0"/>
              <a:t>20</a:t>
            </a:r>
          </a:p>
        </p:txBody>
      </p:sp>
    </p:spTree>
    <p:extLst>
      <p:ext uri="{BB962C8B-B14F-4D97-AF65-F5344CB8AC3E}">
        <p14:creationId xmlns:p14="http://schemas.microsoft.com/office/powerpoint/2010/main" val="223938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122114" y="205637"/>
            <a:ext cx="7772400" cy="6789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130" y="884559"/>
            <a:ext cx="8654823" cy="539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6938" y="208279"/>
            <a:ext cx="1909497" cy="707886"/>
          </a:xfrm>
          <a:prstGeom prst="rect">
            <a:avLst/>
          </a:prstGeom>
        </p:spPr>
        <p:txBody>
          <a:bodyPr wrap="none">
            <a:spAutoFit/>
          </a:bodyPr>
          <a:lstStyle/>
          <a:p>
            <a:pPr lvl="0"/>
            <a:r>
              <a:rPr lang="en-US" sz="4000" b="1" dirty="0">
                <a:solidFill>
                  <a:srgbClr val="C00000"/>
                </a:solidFill>
                <a:latin typeface="Times New Roman" panose="02020603050405020304" pitchFamily="18" charset="0"/>
                <a:cs typeface="Times New Roman" panose="02020603050405020304" pitchFamily="18" charset="0"/>
              </a:rPr>
              <a:t>Cont.…</a:t>
            </a:r>
          </a:p>
        </p:txBody>
      </p:sp>
      <p:sp>
        <p:nvSpPr>
          <p:cNvPr id="5" name="Slide Number Placeholder 4"/>
          <p:cNvSpPr>
            <a:spLocks noGrp="1"/>
          </p:cNvSpPr>
          <p:nvPr>
            <p:ph type="sldNum" sz="quarter" idx="12"/>
          </p:nvPr>
        </p:nvSpPr>
        <p:spPr/>
        <p:txBody>
          <a:bodyPr/>
          <a:lstStyle/>
          <a:p>
            <a:r>
              <a:rPr lang="en-US" dirty="0"/>
              <a:t>21</a:t>
            </a:r>
          </a:p>
        </p:txBody>
      </p:sp>
    </p:spTree>
    <p:extLst>
      <p:ext uri="{BB962C8B-B14F-4D97-AF65-F5344CB8AC3E}">
        <p14:creationId xmlns:p14="http://schemas.microsoft.com/office/powerpoint/2010/main" val="211290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a:extLst>
              <a:ext uri="{FF2B5EF4-FFF2-40B4-BE49-F238E27FC236}">
                <a16:creationId xmlns:a16="http://schemas.microsoft.com/office/drawing/2014/main" id="{78E6069F-C079-450F-AC93-3DBE7392CF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4DD2AA7F-5C0C-4B1D-A81A-B6CEBD27D001}" type="datetime1">
              <a:rPr lang="en-US" altLang="en-US" sz="1400"/>
              <a:pPr/>
              <a:t>2/18/2020</a:t>
            </a:fld>
            <a:endParaRPr lang="th-TH" altLang="en-US" sz="1400"/>
          </a:p>
        </p:txBody>
      </p:sp>
      <p:sp>
        <p:nvSpPr>
          <p:cNvPr id="59395" name="Slide Number Placeholder 3">
            <a:extLst>
              <a:ext uri="{FF2B5EF4-FFF2-40B4-BE49-F238E27FC236}">
                <a16:creationId xmlns:a16="http://schemas.microsoft.com/office/drawing/2014/main" id="{8F6617A3-1DF3-4CC7-A488-36519351AC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BB609924-8B5D-4FF0-A75F-5D9B510FEF60}" type="slidenum">
              <a:rPr lang="en-US" altLang="en-US" sz="1400"/>
              <a:pPr/>
              <a:t>25</a:t>
            </a:fld>
            <a:endParaRPr lang="th-TH" altLang="en-US" sz="1400"/>
          </a:p>
        </p:txBody>
      </p:sp>
      <p:grpSp>
        <p:nvGrpSpPr>
          <p:cNvPr id="59396" name="Group 4">
            <a:extLst>
              <a:ext uri="{FF2B5EF4-FFF2-40B4-BE49-F238E27FC236}">
                <a16:creationId xmlns:a16="http://schemas.microsoft.com/office/drawing/2014/main" id="{F50D174D-8CD0-4937-A215-08CBA1473B0F}"/>
              </a:ext>
            </a:extLst>
          </p:cNvPr>
          <p:cNvGrpSpPr>
            <a:grpSpLocks/>
          </p:cNvGrpSpPr>
          <p:nvPr/>
        </p:nvGrpSpPr>
        <p:grpSpPr bwMode="auto">
          <a:xfrm>
            <a:off x="6577013" y="1062039"/>
            <a:ext cx="3643312" cy="2555875"/>
            <a:chOff x="5053013" y="1062038"/>
            <a:chExt cx="3643312" cy="2555875"/>
          </a:xfrm>
        </p:grpSpPr>
        <p:grpSp>
          <p:nvGrpSpPr>
            <p:cNvPr id="59439" name="Group 44">
              <a:extLst>
                <a:ext uri="{FF2B5EF4-FFF2-40B4-BE49-F238E27FC236}">
                  <a16:creationId xmlns:a16="http://schemas.microsoft.com/office/drawing/2014/main" id="{AA3B62CA-DB34-422C-9BBB-C6328DE93E24}"/>
                </a:ext>
              </a:extLst>
            </p:cNvPr>
            <p:cNvGrpSpPr>
              <a:grpSpLocks/>
            </p:cNvGrpSpPr>
            <p:nvPr/>
          </p:nvGrpSpPr>
          <p:grpSpPr bwMode="auto">
            <a:xfrm>
              <a:off x="5967413" y="1689100"/>
              <a:ext cx="1308100" cy="1928813"/>
              <a:chOff x="3759" y="1064"/>
              <a:chExt cx="824" cy="1215"/>
            </a:xfrm>
          </p:grpSpPr>
          <p:sp>
            <p:nvSpPr>
              <p:cNvPr id="59448" name="Rectangle 7">
                <a:extLst>
                  <a:ext uri="{FF2B5EF4-FFF2-40B4-BE49-F238E27FC236}">
                    <a16:creationId xmlns:a16="http://schemas.microsoft.com/office/drawing/2014/main" id="{F0023B87-931B-44F4-9F00-73E050EF3AC0}"/>
                  </a:ext>
                </a:extLst>
              </p:cNvPr>
              <p:cNvSpPr>
                <a:spLocks noChangeArrowheads="1"/>
              </p:cNvSpPr>
              <p:nvPr/>
            </p:nvSpPr>
            <p:spPr bwMode="auto">
              <a:xfrm>
                <a:off x="3856" y="1117"/>
                <a:ext cx="683" cy="1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sp>
            <p:nvSpPr>
              <p:cNvPr id="59449" name="Rectangle 9">
                <a:extLst>
                  <a:ext uri="{FF2B5EF4-FFF2-40B4-BE49-F238E27FC236}">
                    <a16:creationId xmlns:a16="http://schemas.microsoft.com/office/drawing/2014/main" id="{E11BA477-0E08-4501-A844-0473656FC43C}"/>
                  </a:ext>
                </a:extLst>
              </p:cNvPr>
              <p:cNvSpPr>
                <a:spLocks noChangeArrowheads="1"/>
              </p:cNvSpPr>
              <p:nvPr/>
            </p:nvSpPr>
            <p:spPr bwMode="auto">
              <a:xfrm>
                <a:off x="3759" y="1064"/>
                <a:ext cx="824" cy="1215"/>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grpSp>
        <p:sp>
          <p:nvSpPr>
            <p:cNvPr id="59440" name="Text Box 11">
              <a:extLst>
                <a:ext uri="{FF2B5EF4-FFF2-40B4-BE49-F238E27FC236}">
                  <a16:creationId xmlns:a16="http://schemas.microsoft.com/office/drawing/2014/main" id="{0FC8BBB3-F36A-4609-B5FC-470F6FAC3964}"/>
                </a:ext>
              </a:extLst>
            </p:cNvPr>
            <p:cNvSpPr txBox="1">
              <a:spLocks noChangeArrowheads="1"/>
            </p:cNvSpPr>
            <p:nvPr/>
          </p:nvSpPr>
          <p:spPr bwMode="auto">
            <a:xfrm>
              <a:off x="6157913" y="2381250"/>
              <a:ext cx="102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algn="ctr"/>
              <a:r>
                <a:rPr lang="en-US" altLang="en-US" sz="1800" i="1">
                  <a:latin typeface="Arial" panose="020B0604020202020204" pitchFamily="34" charset="0"/>
                  <a:cs typeface="Arial" panose="020B0604020202020204" pitchFamily="34" charset="0"/>
                </a:rPr>
                <a:t>Drawing</a:t>
              </a:r>
            </a:p>
            <a:p>
              <a:pPr algn="ctr"/>
              <a:r>
                <a:rPr lang="en-US" altLang="en-US" sz="1800" i="1">
                  <a:latin typeface="Arial" panose="020B0604020202020204" pitchFamily="34" charset="0"/>
                  <a:cs typeface="Arial" panose="020B0604020202020204" pitchFamily="34" charset="0"/>
                </a:rPr>
                <a:t>space</a:t>
              </a:r>
            </a:p>
          </p:txBody>
        </p:sp>
        <p:grpSp>
          <p:nvGrpSpPr>
            <p:cNvPr id="59441" name="Group 45">
              <a:extLst>
                <a:ext uri="{FF2B5EF4-FFF2-40B4-BE49-F238E27FC236}">
                  <a16:creationId xmlns:a16="http://schemas.microsoft.com/office/drawing/2014/main" id="{ED72E66C-D67C-4A06-B4AB-BF60E2D1E27A}"/>
                </a:ext>
              </a:extLst>
            </p:cNvPr>
            <p:cNvGrpSpPr>
              <a:grpSpLocks/>
            </p:cNvGrpSpPr>
            <p:nvPr/>
          </p:nvGrpSpPr>
          <p:grpSpPr bwMode="auto">
            <a:xfrm>
              <a:off x="5573713" y="1809750"/>
              <a:ext cx="854075" cy="396875"/>
              <a:chOff x="3511" y="1140"/>
              <a:chExt cx="538" cy="250"/>
            </a:xfrm>
          </p:grpSpPr>
          <p:sp>
            <p:nvSpPr>
              <p:cNvPr id="59445" name="Line 14">
                <a:extLst>
                  <a:ext uri="{FF2B5EF4-FFF2-40B4-BE49-F238E27FC236}">
                    <a16:creationId xmlns:a16="http://schemas.microsoft.com/office/drawing/2014/main" id="{C1F42B53-8384-4098-B5FD-5C1C2F37F940}"/>
                  </a:ext>
                </a:extLst>
              </p:cNvPr>
              <p:cNvSpPr>
                <a:spLocks noChangeShapeType="1"/>
              </p:cNvSpPr>
              <p:nvPr/>
            </p:nvSpPr>
            <p:spPr bwMode="auto">
              <a:xfrm>
                <a:off x="3545" y="1373"/>
                <a:ext cx="208"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46" name="Line 15">
                <a:extLst>
                  <a:ext uri="{FF2B5EF4-FFF2-40B4-BE49-F238E27FC236}">
                    <a16:creationId xmlns:a16="http://schemas.microsoft.com/office/drawing/2014/main" id="{B2DB15D8-0695-4D11-8C21-9949C1E8A4EE}"/>
                  </a:ext>
                </a:extLst>
              </p:cNvPr>
              <p:cNvSpPr>
                <a:spLocks noChangeShapeType="1"/>
              </p:cNvSpPr>
              <p:nvPr/>
            </p:nvSpPr>
            <p:spPr bwMode="auto">
              <a:xfrm flipH="1">
                <a:off x="3857" y="1373"/>
                <a:ext cx="192"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47" name="Text Box 18">
                <a:extLst>
                  <a:ext uri="{FF2B5EF4-FFF2-40B4-BE49-F238E27FC236}">
                    <a16:creationId xmlns:a16="http://schemas.microsoft.com/office/drawing/2014/main" id="{59728F63-60DA-48E0-A8FD-1C695D46C154}"/>
                  </a:ext>
                </a:extLst>
              </p:cNvPr>
              <p:cNvSpPr txBox="1">
                <a:spLocks noChangeArrowheads="1"/>
              </p:cNvSpPr>
              <p:nvPr/>
            </p:nvSpPr>
            <p:spPr bwMode="auto">
              <a:xfrm>
                <a:off x="3511" y="11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a:latin typeface="Arial" panose="020B0604020202020204" pitchFamily="34" charset="0"/>
                    <a:cs typeface="Arial" panose="020B0604020202020204" pitchFamily="34" charset="0"/>
                  </a:rPr>
                  <a:t>d</a:t>
                </a:r>
              </a:p>
            </p:txBody>
          </p:sp>
        </p:grpSp>
        <p:sp>
          <p:nvSpPr>
            <p:cNvPr id="59442" name="Text Box 32">
              <a:extLst>
                <a:ext uri="{FF2B5EF4-FFF2-40B4-BE49-F238E27FC236}">
                  <a16:creationId xmlns:a16="http://schemas.microsoft.com/office/drawing/2014/main" id="{45584194-FC3C-42CE-9378-E3A98C9B3001}"/>
                </a:ext>
              </a:extLst>
            </p:cNvPr>
            <p:cNvSpPr txBox="1">
              <a:spLocks noChangeArrowheads="1"/>
            </p:cNvSpPr>
            <p:nvPr/>
          </p:nvSpPr>
          <p:spPr bwMode="auto">
            <a:xfrm>
              <a:off x="5053013" y="1062038"/>
              <a:ext cx="238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b="1" dirty="0">
                  <a:latin typeface="Arial" panose="020B0604020202020204" pitchFamily="34" charset="0"/>
                  <a:cs typeface="Arial" panose="020B0604020202020204" pitchFamily="34" charset="0"/>
                </a:rPr>
                <a:t>2. Type Y</a:t>
              </a:r>
              <a:r>
                <a:rPr lang="en-US" altLang="en-US" sz="2000" dirty="0">
                  <a:latin typeface="Arial" panose="020B0604020202020204" pitchFamily="34" charset="0"/>
                  <a:cs typeface="Arial" panose="020B0604020202020204" pitchFamily="34" charset="0"/>
                </a:rPr>
                <a:t> (A4 only)</a:t>
              </a:r>
            </a:p>
          </p:txBody>
        </p:sp>
        <p:sp>
          <p:nvSpPr>
            <p:cNvPr id="59443" name="Text Box 37">
              <a:extLst>
                <a:ext uri="{FF2B5EF4-FFF2-40B4-BE49-F238E27FC236}">
                  <a16:creationId xmlns:a16="http://schemas.microsoft.com/office/drawing/2014/main" id="{67C26D62-459A-4197-BF3E-85E771A9F097}"/>
                </a:ext>
              </a:extLst>
            </p:cNvPr>
            <p:cNvSpPr txBox="1">
              <a:spLocks noChangeArrowheads="1"/>
            </p:cNvSpPr>
            <p:nvPr/>
          </p:nvSpPr>
          <p:spPr bwMode="auto">
            <a:xfrm>
              <a:off x="7367588" y="2584450"/>
              <a:ext cx="132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i="1">
                  <a:latin typeface="Arial" panose="020B0604020202020204" pitchFamily="34" charset="0"/>
                  <a:cs typeface="Arial" panose="020B0604020202020204" pitchFamily="34" charset="0"/>
                </a:rPr>
                <a:t>Title block</a:t>
              </a:r>
            </a:p>
          </p:txBody>
        </p:sp>
        <p:sp>
          <p:nvSpPr>
            <p:cNvPr id="59444" name="Freeform 38">
              <a:extLst>
                <a:ext uri="{FF2B5EF4-FFF2-40B4-BE49-F238E27FC236}">
                  <a16:creationId xmlns:a16="http://schemas.microsoft.com/office/drawing/2014/main" id="{C4944067-AB05-4C5B-80DA-EB145D0B6FFB}"/>
                </a:ext>
              </a:extLst>
            </p:cNvPr>
            <p:cNvSpPr>
              <a:spLocks/>
            </p:cNvSpPr>
            <p:nvPr/>
          </p:nvSpPr>
          <p:spPr bwMode="auto">
            <a:xfrm rot="10800000" flipV="1">
              <a:off x="7024688" y="3024188"/>
              <a:ext cx="576262" cy="393700"/>
            </a:xfrm>
            <a:custGeom>
              <a:avLst/>
              <a:gdLst>
                <a:gd name="T0" fmla="*/ 0 w 427"/>
                <a:gd name="T1" fmla="*/ 0 h 336"/>
                <a:gd name="T2" fmla="*/ 2147483647 w 427"/>
                <a:gd name="T3" fmla="*/ 2147483647 h 336"/>
                <a:gd name="T4" fmla="*/ 0 60000 65536"/>
                <a:gd name="T5" fmla="*/ 0 60000 65536"/>
                <a:gd name="T6" fmla="*/ 0 w 427"/>
                <a:gd name="T7" fmla="*/ 0 h 336"/>
                <a:gd name="T8" fmla="*/ 427 w 427"/>
                <a:gd name="T9" fmla="*/ 336 h 336"/>
              </a:gdLst>
              <a:ahLst/>
              <a:cxnLst>
                <a:cxn ang="T4">
                  <a:pos x="T0" y="T1"/>
                </a:cxn>
                <a:cxn ang="T5">
                  <a:pos x="T2" y="T3"/>
                </a:cxn>
              </a:cxnLst>
              <a:rect l="T6" t="T7" r="T8" b="T9"/>
              <a:pathLst>
                <a:path w="427" h="336">
                  <a:moveTo>
                    <a:pt x="0" y="0"/>
                  </a:moveTo>
                  <a:lnTo>
                    <a:pt x="427" y="336"/>
                  </a:lnTo>
                </a:path>
              </a:pathLst>
            </a:custGeom>
            <a:noFill/>
            <a:ln w="9525">
              <a:solidFill>
                <a:srgbClr val="FF3300"/>
              </a:solidFill>
              <a:round/>
              <a:headEnd type="none"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9397" name="Group 16">
            <a:extLst>
              <a:ext uri="{FF2B5EF4-FFF2-40B4-BE49-F238E27FC236}">
                <a16:creationId xmlns:a16="http://schemas.microsoft.com/office/drawing/2014/main" id="{3627B908-C26B-4836-8033-2F0DDB3B7935}"/>
              </a:ext>
            </a:extLst>
          </p:cNvPr>
          <p:cNvGrpSpPr>
            <a:grpSpLocks/>
          </p:cNvGrpSpPr>
          <p:nvPr/>
        </p:nvGrpSpPr>
        <p:grpSpPr bwMode="auto">
          <a:xfrm>
            <a:off x="1020417" y="342900"/>
            <a:ext cx="7120286" cy="6110909"/>
            <a:chOff x="-487710" y="255588"/>
            <a:chExt cx="7120287" cy="4330701"/>
          </a:xfrm>
        </p:grpSpPr>
        <p:grpSp>
          <p:nvGrpSpPr>
            <p:cNvPr id="59403" name="Group 17">
              <a:extLst>
                <a:ext uri="{FF2B5EF4-FFF2-40B4-BE49-F238E27FC236}">
                  <a16:creationId xmlns:a16="http://schemas.microsoft.com/office/drawing/2014/main" id="{8B60E48E-8E01-40ED-B33D-6D71C8CD6B67}"/>
                </a:ext>
              </a:extLst>
            </p:cNvPr>
            <p:cNvGrpSpPr>
              <a:grpSpLocks/>
            </p:cNvGrpSpPr>
            <p:nvPr/>
          </p:nvGrpSpPr>
          <p:grpSpPr bwMode="auto">
            <a:xfrm>
              <a:off x="-487710" y="255588"/>
              <a:ext cx="6955186" cy="3835400"/>
              <a:chOff x="-487710" y="255588"/>
              <a:chExt cx="6955186" cy="3835400"/>
            </a:xfrm>
          </p:grpSpPr>
          <p:sp>
            <p:nvSpPr>
              <p:cNvPr id="59411" name="Freeform 17">
                <a:extLst>
                  <a:ext uri="{FF2B5EF4-FFF2-40B4-BE49-F238E27FC236}">
                    <a16:creationId xmlns:a16="http://schemas.microsoft.com/office/drawing/2014/main" id="{0008063E-81BE-4AC4-ACEA-5D6A6AEF8EC0}"/>
                  </a:ext>
                </a:extLst>
              </p:cNvPr>
              <p:cNvSpPr>
                <a:spLocks/>
              </p:cNvSpPr>
              <p:nvPr/>
            </p:nvSpPr>
            <p:spPr bwMode="auto">
              <a:xfrm>
                <a:off x="3849688" y="3244850"/>
                <a:ext cx="708025" cy="141288"/>
              </a:xfrm>
              <a:custGeom>
                <a:avLst/>
                <a:gdLst>
                  <a:gd name="T0" fmla="*/ 2147483647 w 446"/>
                  <a:gd name="T1" fmla="*/ 0 h 89"/>
                  <a:gd name="T2" fmla="*/ 0 w 446"/>
                  <a:gd name="T3" fmla="*/ 2147483647 h 89"/>
                  <a:gd name="T4" fmla="*/ 0 60000 65536"/>
                  <a:gd name="T5" fmla="*/ 0 60000 65536"/>
                  <a:gd name="T6" fmla="*/ 0 w 446"/>
                  <a:gd name="T7" fmla="*/ 0 h 89"/>
                  <a:gd name="T8" fmla="*/ 446 w 446"/>
                  <a:gd name="T9" fmla="*/ 89 h 89"/>
                </a:gdLst>
                <a:ahLst/>
                <a:cxnLst>
                  <a:cxn ang="T4">
                    <a:pos x="T0" y="T1"/>
                  </a:cxn>
                  <a:cxn ang="T5">
                    <a:pos x="T2" y="T3"/>
                  </a:cxn>
                </a:cxnLst>
                <a:rect l="T6" t="T7" r="T8" b="T9"/>
                <a:pathLst>
                  <a:path w="446" h="89">
                    <a:moveTo>
                      <a:pt x="446" y="0"/>
                    </a:moveTo>
                    <a:lnTo>
                      <a:pt x="0" y="89"/>
                    </a:lnTo>
                  </a:path>
                </a:pathLst>
              </a:custGeom>
              <a:noFill/>
              <a:ln w="9525">
                <a:solidFill>
                  <a:srgbClr val="FF3300"/>
                </a:solidFill>
                <a:round/>
                <a:headEnd type="none"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9412" name="Group 26">
                <a:extLst>
                  <a:ext uri="{FF2B5EF4-FFF2-40B4-BE49-F238E27FC236}">
                    <a16:creationId xmlns:a16="http://schemas.microsoft.com/office/drawing/2014/main" id="{0EC5996B-2C17-4FDA-B269-EB017ED0A229}"/>
                  </a:ext>
                </a:extLst>
              </p:cNvPr>
              <p:cNvGrpSpPr>
                <a:grpSpLocks/>
              </p:cNvGrpSpPr>
              <p:nvPr/>
            </p:nvGrpSpPr>
            <p:grpSpPr bwMode="auto">
              <a:xfrm>
                <a:off x="-487710" y="255588"/>
                <a:ext cx="6955186" cy="3835400"/>
                <a:chOff x="-487710" y="255588"/>
                <a:chExt cx="6955186" cy="3835400"/>
              </a:xfrm>
            </p:grpSpPr>
            <p:grpSp>
              <p:nvGrpSpPr>
                <p:cNvPr id="59413" name="Group 43">
                  <a:extLst>
                    <a:ext uri="{FF2B5EF4-FFF2-40B4-BE49-F238E27FC236}">
                      <a16:creationId xmlns:a16="http://schemas.microsoft.com/office/drawing/2014/main" id="{C10A0C55-AEA3-4D64-8F15-B68D6EE5D42A}"/>
                    </a:ext>
                  </a:extLst>
                </p:cNvPr>
                <p:cNvGrpSpPr>
                  <a:grpSpLocks/>
                </p:cNvGrpSpPr>
                <p:nvPr/>
              </p:nvGrpSpPr>
              <p:grpSpPr bwMode="auto">
                <a:xfrm>
                  <a:off x="1406525" y="1779588"/>
                  <a:ext cx="2882900" cy="1917700"/>
                  <a:chOff x="886" y="1121"/>
                  <a:chExt cx="1816" cy="1208"/>
                </a:xfrm>
              </p:grpSpPr>
              <p:sp>
                <p:nvSpPr>
                  <p:cNvPr id="59437" name="Rectangle 4">
                    <a:extLst>
                      <a:ext uri="{FF2B5EF4-FFF2-40B4-BE49-F238E27FC236}">
                        <a16:creationId xmlns:a16="http://schemas.microsoft.com/office/drawing/2014/main" id="{37EA60E5-C524-4D10-8847-EDBCEE9DE5BC}"/>
                      </a:ext>
                    </a:extLst>
                  </p:cNvPr>
                  <p:cNvSpPr>
                    <a:spLocks noChangeArrowheads="1"/>
                  </p:cNvSpPr>
                  <p:nvPr/>
                </p:nvSpPr>
                <p:spPr bwMode="auto">
                  <a:xfrm>
                    <a:off x="1000" y="1176"/>
                    <a:ext cx="1654" cy="11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sp>
                <p:nvSpPr>
                  <p:cNvPr id="59438" name="Rectangle 6">
                    <a:extLst>
                      <a:ext uri="{FF2B5EF4-FFF2-40B4-BE49-F238E27FC236}">
                        <a16:creationId xmlns:a16="http://schemas.microsoft.com/office/drawing/2014/main" id="{2F6C0CD0-E280-4638-93C6-6496D52CC006}"/>
                      </a:ext>
                    </a:extLst>
                  </p:cNvPr>
                  <p:cNvSpPr>
                    <a:spLocks noChangeArrowheads="1"/>
                  </p:cNvSpPr>
                  <p:nvPr/>
                </p:nvSpPr>
                <p:spPr bwMode="auto">
                  <a:xfrm>
                    <a:off x="886" y="1121"/>
                    <a:ext cx="1816" cy="120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grpSp>
            <p:sp>
              <p:nvSpPr>
                <p:cNvPr id="59414" name="Text Box 10">
                  <a:extLst>
                    <a:ext uri="{FF2B5EF4-FFF2-40B4-BE49-F238E27FC236}">
                      <a16:creationId xmlns:a16="http://schemas.microsoft.com/office/drawing/2014/main" id="{DD00D31B-7BE4-44B7-AA37-DCAB4CA0135C}"/>
                    </a:ext>
                  </a:extLst>
                </p:cNvPr>
                <p:cNvSpPr txBox="1">
                  <a:spLocks noChangeArrowheads="1"/>
                </p:cNvSpPr>
                <p:nvPr/>
              </p:nvSpPr>
              <p:spPr bwMode="auto">
                <a:xfrm>
                  <a:off x="2092325" y="24479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1800" i="1" dirty="0">
                      <a:latin typeface="Arial" panose="020B0604020202020204" pitchFamily="34" charset="0"/>
                      <a:cs typeface="Arial" panose="020B0604020202020204" pitchFamily="34" charset="0"/>
                    </a:rPr>
                    <a:t>Drawing space</a:t>
                  </a:r>
                </a:p>
              </p:txBody>
            </p:sp>
            <p:sp>
              <p:nvSpPr>
                <p:cNvPr id="59415" name="Text Box 16">
                  <a:extLst>
                    <a:ext uri="{FF2B5EF4-FFF2-40B4-BE49-F238E27FC236}">
                      <a16:creationId xmlns:a16="http://schemas.microsoft.com/office/drawing/2014/main" id="{9D02A8C3-2A44-4F77-B23E-CFC0D1BB7D6D}"/>
                    </a:ext>
                  </a:extLst>
                </p:cNvPr>
                <p:cNvSpPr txBox="1">
                  <a:spLocks noChangeArrowheads="1"/>
                </p:cNvSpPr>
                <p:nvPr/>
              </p:nvSpPr>
              <p:spPr bwMode="auto">
                <a:xfrm>
                  <a:off x="4400550" y="2890838"/>
                  <a:ext cx="132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i="1">
                      <a:latin typeface="Arial" panose="020B0604020202020204" pitchFamily="34" charset="0"/>
                      <a:cs typeface="Arial" panose="020B0604020202020204" pitchFamily="34" charset="0"/>
                    </a:rPr>
                    <a:t>Title block</a:t>
                  </a:r>
                </a:p>
              </p:txBody>
            </p:sp>
            <p:grpSp>
              <p:nvGrpSpPr>
                <p:cNvPr id="59416" name="Group 47">
                  <a:extLst>
                    <a:ext uri="{FF2B5EF4-FFF2-40B4-BE49-F238E27FC236}">
                      <a16:creationId xmlns:a16="http://schemas.microsoft.com/office/drawing/2014/main" id="{87801890-2A99-41C7-9273-508279E716DE}"/>
                    </a:ext>
                  </a:extLst>
                </p:cNvPr>
                <p:cNvGrpSpPr>
                  <a:grpSpLocks/>
                </p:cNvGrpSpPr>
                <p:nvPr/>
              </p:nvGrpSpPr>
              <p:grpSpPr bwMode="auto">
                <a:xfrm>
                  <a:off x="1079500" y="2257425"/>
                  <a:ext cx="812800" cy="396875"/>
                  <a:chOff x="680" y="1422"/>
                  <a:chExt cx="512" cy="250"/>
                </a:xfrm>
              </p:grpSpPr>
              <p:sp>
                <p:nvSpPr>
                  <p:cNvPr id="59434" name="Line 12">
                    <a:extLst>
                      <a:ext uri="{FF2B5EF4-FFF2-40B4-BE49-F238E27FC236}">
                        <a16:creationId xmlns:a16="http://schemas.microsoft.com/office/drawing/2014/main" id="{8D1D7490-FBD7-49AA-854E-94AB05E9C62D}"/>
                      </a:ext>
                    </a:extLst>
                  </p:cNvPr>
                  <p:cNvSpPr>
                    <a:spLocks noChangeShapeType="1"/>
                  </p:cNvSpPr>
                  <p:nvPr/>
                </p:nvSpPr>
                <p:spPr bwMode="auto">
                  <a:xfrm>
                    <a:off x="680" y="1655"/>
                    <a:ext cx="208"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5" name="Line 13">
                    <a:extLst>
                      <a:ext uri="{FF2B5EF4-FFF2-40B4-BE49-F238E27FC236}">
                        <a16:creationId xmlns:a16="http://schemas.microsoft.com/office/drawing/2014/main" id="{2C5ACDB9-62C1-475E-B1E4-C574CEAE1BA0}"/>
                      </a:ext>
                    </a:extLst>
                  </p:cNvPr>
                  <p:cNvSpPr>
                    <a:spLocks noChangeShapeType="1"/>
                  </p:cNvSpPr>
                  <p:nvPr/>
                </p:nvSpPr>
                <p:spPr bwMode="auto">
                  <a:xfrm flipH="1">
                    <a:off x="1000" y="1655"/>
                    <a:ext cx="192"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6" name="Text Box 19">
                    <a:extLst>
                      <a:ext uri="{FF2B5EF4-FFF2-40B4-BE49-F238E27FC236}">
                        <a16:creationId xmlns:a16="http://schemas.microsoft.com/office/drawing/2014/main" id="{713E9661-51F8-43B8-A02A-14972A299777}"/>
                      </a:ext>
                    </a:extLst>
                  </p:cNvPr>
                  <p:cNvSpPr txBox="1">
                    <a:spLocks noChangeArrowheads="1"/>
                  </p:cNvSpPr>
                  <p:nvPr/>
                </p:nvSpPr>
                <p:spPr bwMode="auto">
                  <a:xfrm>
                    <a:off x="694" y="142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a:latin typeface="Arial" panose="020B0604020202020204" pitchFamily="34" charset="0"/>
                        <a:cs typeface="Arial" panose="020B0604020202020204" pitchFamily="34" charset="0"/>
                      </a:rPr>
                      <a:t>d</a:t>
                    </a:r>
                  </a:p>
                </p:txBody>
              </p:sp>
            </p:grpSp>
            <p:grpSp>
              <p:nvGrpSpPr>
                <p:cNvPr id="59417" name="Group 46">
                  <a:extLst>
                    <a:ext uri="{FF2B5EF4-FFF2-40B4-BE49-F238E27FC236}">
                      <a16:creationId xmlns:a16="http://schemas.microsoft.com/office/drawing/2014/main" id="{145E193E-C760-4659-B15B-657606239172}"/>
                    </a:ext>
                  </a:extLst>
                </p:cNvPr>
                <p:cNvGrpSpPr>
                  <a:grpSpLocks/>
                </p:cNvGrpSpPr>
                <p:nvPr/>
              </p:nvGrpSpPr>
              <p:grpSpPr bwMode="auto">
                <a:xfrm>
                  <a:off x="1617663" y="3249613"/>
                  <a:ext cx="396875" cy="841375"/>
                  <a:chOff x="1019" y="2047"/>
                  <a:chExt cx="250" cy="530"/>
                </a:xfrm>
              </p:grpSpPr>
              <p:sp>
                <p:nvSpPr>
                  <p:cNvPr id="59431" name="Line 20">
                    <a:extLst>
                      <a:ext uri="{FF2B5EF4-FFF2-40B4-BE49-F238E27FC236}">
                        <a16:creationId xmlns:a16="http://schemas.microsoft.com/office/drawing/2014/main" id="{96A98DED-8CE4-4151-B7B2-E6CD4322923A}"/>
                      </a:ext>
                    </a:extLst>
                  </p:cNvPr>
                  <p:cNvSpPr>
                    <a:spLocks noChangeShapeType="1"/>
                  </p:cNvSpPr>
                  <p:nvPr/>
                </p:nvSpPr>
                <p:spPr bwMode="auto">
                  <a:xfrm>
                    <a:off x="1214" y="2047"/>
                    <a:ext cx="0" cy="2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2" name="Line 21">
                    <a:extLst>
                      <a:ext uri="{FF2B5EF4-FFF2-40B4-BE49-F238E27FC236}">
                        <a16:creationId xmlns:a16="http://schemas.microsoft.com/office/drawing/2014/main" id="{F8DE7AA1-CD05-4B6E-933D-BBDCCE8389B4}"/>
                      </a:ext>
                    </a:extLst>
                  </p:cNvPr>
                  <p:cNvSpPr>
                    <a:spLocks noChangeShapeType="1"/>
                  </p:cNvSpPr>
                  <p:nvPr/>
                </p:nvSpPr>
                <p:spPr bwMode="auto">
                  <a:xfrm flipV="1">
                    <a:off x="1214" y="2327"/>
                    <a:ext cx="0" cy="2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3" name="Text Box 26">
                    <a:extLst>
                      <a:ext uri="{FF2B5EF4-FFF2-40B4-BE49-F238E27FC236}">
                        <a16:creationId xmlns:a16="http://schemas.microsoft.com/office/drawing/2014/main" id="{1289347B-3509-4D83-9EC9-016B66FFD49C}"/>
                      </a:ext>
                    </a:extLst>
                  </p:cNvPr>
                  <p:cNvSpPr txBox="1">
                    <a:spLocks noChangeArrowheads="1"/>
                  </p:cNvSpPr>
                  <p:nvPr/>
                </p:nvSpPr>
                <p:spPr bwMode="auto">
                  <a:xfrm rot="-5400000">
                    <a:off x="1046" y="235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a:latin typeface="Arial" panose="020B0604020202020204" pitchFamily="34" charset="0"/>
                        <a:cs typeface="Arial" panose="020B0604020202020204" pitchFamily="34" charset="0"/>
                      </a:rPr>
                      <a:t>c</a:t>
                    </a:r>
                  </a:p>
                </p:txBody>
              </p:sp>
            </p:grpSp>
            <p:grpSp>
              <p:nvGrpSpPr>
                <p:cNvPr id="59418" name="Group 48">
                  <a:extLst>
                    <a:ext uri="{FF2B5EF4-FFF2-40B4-BE49-F238E27FC236}">
                      <a16:creationId xmlns:a16="http://schemas.microsoft.com/office/drawing/2014/main" id="{3AE87B4F-DDEF-4531-8D90-0251665A2727}"/>
                    </a:ext>
                  </a:extLst>
                </p:cNvPr>
                <p:cNvGrpSpPr>
                  <a:grpSpLocks/>
                </p:cNvGrpSpPr>
                <p:nvPr/>
              </p:nvGrpSpPr>
              <p:grpSpPr bwMode="auto">
                <a:xfrm>
                  <a:off x="3336925" y="1398588"/>
                  <a:ext cx="396875" cy="835025"/>
                  <a:chOff x="2102" y="881"/>
                  <a:chExt cx="250" cy="526"/>
                </a:xfrm>
              </p:grpSpPr>
              <p:sp>
                <p:nvSpPr>
                  <p:cNvPr id="59428" name="Line 22">
                    <a:extLst>
                      <a:ext uri="{FF2B5EF4-FFF2-40B4-BE49-F238E27FC236}">
                        <a16:creationId xmlns:a16="http://schemas.microsoft.com/office/drawing/2014/main" id="{DFBE1939-A355-429D-AF0D-F16487D2F4B2}"/>
                      </a:ext>
                    </a:extLst>
                  </p:cNvPr>
                  <p:cNvSpPr>
                    <a:spLocks noChangeShapeType="1"/>
                  </p:cNvSpPr>
                  <p:nvPr/>
                </p:nvSpPr>
                <p:spPr bwMode="auto">
                  <a:xfrm>
                    <a:off x="2325" y="887"/>
                    <a:ext cx="0" cy="2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9" name="Line 23">
                    <a:extLst>
                      <a:ext uri="{FF2B5EF4-FFF2-40B4-BE49-F238E27FC236}">
                        <a16:creationId xmlns:a16="http://schemas.microsoft.com/office/drawing/2014/main" id="{B6C7D974-EAB6-4383-BAB1-350FCD38A8DB}"/>
                      </a:ext>
                    </a:extLst>
                  </p:cNvPr>
                  <p:cNvSpPr>
                    <a:spLocks noChangeShapeType="1"/>
                  </p:cNvSpPr>
                  <p:nvPr/>
                </p:nvSpPr>
                <p:spPr bwMode="auto">
                  <a:xfrm flipV="1">
                    <a:off x="2325" y="1175"/>
                    <a:ext cx="0" cy="2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0" name="Text Box 27">
                    <a:extLst>
                      <a:ext uri="{FF2B5EF4-FFF2-40B4-BE49-F238E27FC236}">
                        <a16:creationId xmlns:a16="http://schemas.microsoft.com/office/drawing/2014/main" id="{1895C915-4526-4610-934A-23CB3595A14D}"/>
                      </a:ext>
                    </a:extLst>
                  </p:cNvPr>
                  <p:cNvSpPr txBox="1">
                    <a:spLocks noChangeArrowheads="1"/>
                  </p:cNvSpPr>
                  <p:nvPr/>
                </p:nvSpPr>
                <p:spPr bwMode="auto">
                  <a:xfrm rot="-5400000">
                    <a:off x="2129" y="85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a:latin typeface="Arial" panose="020B0604020202020204" pitchFamily="34" charset="0"/>
                        <a:cs typeface="Arial" panose="020B0604020202020204" pitchFamily="34" charset="0"/>
                      </a:rPr>
                      <a:t>c</a:t>
                    </a:r>
                  </a:p>
                </p:txBody>
              </p:sp>
            </p:grpSp>
            <p:grpSp>
              <p:nvGrpSpPr>
                <p:cNvPr id="59419" name="Group 50">
                  <a:extLst>
                    <a:ext uri="{FF2B5EF4-FFF2-40B4-BE49-F238E27FC236}">
                      <a16:creationId xmlns:a16="http://schemas.microsoft.com/office/drawing/2014/main" id="{6536D4BC-00A9-40CF-9F2E-63796EC932B4}"/>
                    </a:ext>
                  </a:extLst>
                </p:cNvPr>
                <p:cNvGrpSpPr>
                  <a:grpSpLocks/>
                </p:cNvGrpSpPr>
                <p:nvPr/>
              </p:nvGrpSpPr>
              <p:grpSpPr bwMode="auto">
                <a:xfrm>
                  <a:off x="3848100" y="2314575"/>
                  <a:ext cx="841375" cy="396875"/>
                  <a:chOff x="2424" y="1458"/>
                  <a:chExt cx="530" cy="250"/>
                </a:xfrm>
              </p:grpSpPr>
              <p:sp>
                <p:nvSpPr>
                  <p:cNvPr id="59425" name="Line 24">
                    <a:extLst>
                      <a:ext uri="{FF2B5EF4-FFF2-40B4-BE49-F238E27FC236}">
                        <a16:creationId xmlns:a16="http://schemas.microsoft.com/office/drawing/2014/main" id="{EEB6AA33-13A4-473B-B90E-6B6CB49C6EF7}"/>
                      </a:ext>
                    </a:extLst>
                  </p:cNvPr>
                  <p:cNvSpPr>
                    <a:spLocks noChangeShapeType="1"/>
                  </p:cNvSpPr>
                  <p:nvPr/>
                </p:nvSpPr>
                <p:spPr bwMode="auto">
                  <a:xfrm rot="-5400000">
                    <a:off x="2540" y="1549"/>
                    <a:ext cx="0" cy="2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6" name="Line 25">
                    <a:extLst>
                      <a:ext uri="{FF2B5EF4-FFF2-40B4-BE49-F238E27FC236}">
                        <a16:creationId xmlns:a16="http://schemas.microsoft.com/office/drawing/2014/main" id="{019C4A73-CCDB-46A7-B038-23A3A38E3426}"/>
                      </a:ext>
                    </a:extLst>
                  </p:cNvPr>
                  <p:cNvSpPr>
                    <a:spLocks noChangeShapeType="1"/>
                  </p:cNvSpPr>
                  <p:nvPr/>
                </p:nvSpPr>
                <p:spPr bwMode="auto">
                  <a:xfrm rot="16200000" flipV="1">
                    <a:off x="2822" y="1547"/>
                    <a:ext cx="0" cy="23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Text Box 28">
                    <a:extLst>
                      <a:ext uri="{FF2B5EF4-FFF2-40B4-BE49-F238E27FC236}">
                        <a16:creationId xmlns:a16="http://schemas.microsoft.com/office/drawing/2014/main" id="{FED21D36-198D-41C5-9715-4FC60C544679}"/>
                      </a:ext>
                    </a:extLst>
                  </p:cNvPr>
                  <p:cNvSpPr txBox="1">
                    <a:spLocks noChangeArrowheads="1"/>
                  </p:cNvSpPr>
                  <p:nvPr/>
                </p:nvSpPr>
                <p:spPr bwMode="auto">
                  <a:xfrm>
                    <a:off x="2758" y="145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a:latin typeface="Arial" panose="020B0604020202020204" pitchFamily="34" charset="0"/>
                        <a:cs typeface="Arial" panose="020B0604020202020204" pitchFamily="34" charset="0"/>
                      </a:rPr>
                      <a:t>c</a:t>
                    </a:r>
                  </a:p>
                </p:txBody>
              </p:sp>
            </p:grpSp>
            <p:sp>
              <p:nvSpPr>
                <p:cNvPr id="59420" name="Text Box 29">
                  <a:extLst>
                    <a:ext uri="{FF2B5EF4-FFF2-40B4-BE49-F238E27FC236}">
                      <a16:creationId xmlns:a16="http://schemas.microsoft.com/office/drawing/2014/main" id="{1E248977-8C61-4C8A-88D6-095BAFE0B5B4}"/>
                    </a:ext>
                  </a:extLst>
                </p:cNvPr>
                <p:cNvSpPr txBox="1">
                  <a:spLocks noChangeArrowheads="1"/>
                </p:cNvSpPr>
                <p:nvPr/>
              </p:nvSpPr>
              <p:spPr bwMode="auto">
                <a:xfrm>
                  <a:off x="66675" y="2500313"/>
                  <a:ext cx="946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i="1">
                      <a:latin typeface="Arial" panose="020B0604020202020204" pitchFamily="34" charset="0"/>
                      <a:cs typeface="Arial" panose="020B0604020202020204" pitchFamily="34" charset="0"/>
                    </a:rPr>
                    <a:t>Border</a:t>
                  </a:r>
                </a:p>
                <a:p>
                  <a:r>
                    <a:rPr lang="en-US" altLang="en-US" sz="2000" i="1">
                      <a:latin typeface="Arial" panose="020B0604020202020204" pitchFamily="34" charset="0"/>
                      <a:cs typeface="Arial" panose="020B0604020202020204" pitchFamily="34" charset="0"/>
                    </a:rPr>
                    <a:t> lines</a:t>
                  </a:r>
                </a:p>
              </p:txBody>
            </p:sp>
            <p:sp>
              <p:nvSpPr>
                <p:cNvPr id="59421" name="Text Box 31">
                  <a:extLst>
                    <a:ext uri="{FF2B5EF4-FFF2-40B4-BE49-F238E27FC236}">
                      <a16:creationId xmlns:a16="http://schemas.microsoft.com/office/drawing/2014/main" id="{4151EEEE-45F6-4AF1-9EB9-E966AF06810B}"/>
                    </a:ext>
                  </a:extLst>
                </p:cNvPr>
                <p:cNvSpPr txBox="1">
                  <a:spLocks noChangeArrowheads="1"/>
                </p:cNvSpPr>
                <p:nvPr/>
              </p:nvSpPr>
              <p:spPr bwMode="auto">
                <a:xfrm>
                  <a:off x="592138" y="1027113"/>
                  <a:ext cx="2306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b="1" dirty="0">
                      <a:latin typeface="Arial" panose="020B0604020202020204" pitchFamily="34" charset="0"/>
                      <a:cs typeface="Arial" panose="020B0604020202020204" pitchFamily="34" charset="0"/>
                    </a:rPr>
                    <a:t>1. Type X</a:t>
                  </a:r>
                  <a:r>
                    <a:rPr lang="en-US" altLang="en-US" sz="2000" dirty="0">
                      <a:latin typeface="Arial" panose="020B0604020202020204" pitchFamily="34" charset="0"/>
                      <a:cs typeface="Arial" panose="020B0604020202020204" pitchFamily="34" charset="0"/>
                    </a:rPr>
                    <a:t> (A0~A4)</a:t>
                  </a:r>
                </a:p>
              </p:txBody>
            </p:sp>
            <p:sp>
              <p:nvSpPr>
                <p:cNvPr id="53279" name="Text Box 35">
                  <a:extLst>
                    <a:ext uri="{FF2B5EF4-FFF2-40B4-BE49-F238E27FC236}">
                      <a16:creationId xmlns:a16="http://schemas.microsoft.com/office/drawing/2014/main" id="{6A8A382F-1128-4664-ADEC-20EACBFB0BF0}"/>
                    </a:ext>
                  </a:extLst>
                </p:cNvPr>
                <p:cNvSpPr txBox="1">
                  <a:spLocks noChangeArrowheads="1"/>
                </p:cNvSpPr>
                <p:nvPr/>
              </p:nvSpPr>
              <p:spPr bwMode="auto">
                <a:xfrm>
                  <a:off x="-487710" y="255588"/>
                  <a:ext cx="6955186" cy="646331"/>
                </a:xfrm>
                <a:prstGeom prst="rect">
                  <a:avLst/>
                </a:prstGeom>
                <a:noFill/>
                <a:ln>
                  <a:noFill/>
                </a:ln>
              </p:spPr>
              <p:txBody>
                <a:bodyPr wrap="square">
                  <a:spAutoFit/>
                </a:bodyPr>
                <a:lstStyle>
                  <a:lvl1pPr>
                    <a:defRPr sz="4400">
                      <a:solidFill>
                        <a:schemeClr val="tx1"/>
                      </a:solidFill>
                      <a:latin typeface="Times New Roman" pitchFamily="18" charset="0"/>
                      <a:cs typeface="Angsana New" pitchFamily="18" charset="-34"/>
                    </a:defRPr>
                  </a:lvl1pPr>
                  <a:lvl2pPr marL="742950" indent="-285750">
                    <a:defRPr sz="4400">
                      <a:solidFill>
                        <a:schemeClr val="tx1"/>
                      </a:solidFill>
                      <a:latin typeface="Times New Roman" pitchFamily="18" charset="0"/>
                      <a:cs typeface="Angsana New" pitchFamily="18" charset="-34"/>
                    </a:defRPr>
                  </a:lvl2pPr>
                  <a:lvl3pPr marL="1143000" indent="-228600">
                    <a:defRPr sz="4400">
                      <a:solidFill>
                        <a:schemeClr val="tx1"/>
                      </a:solidFill>
                      <a:latin typeface="Times New Roman" pitchFamily="18" charset="0"/>
                      <a:cs typeface="Angsana New" pitchFamily="18" charset="-34"/>
                    </a:defRPr>
                  </a:lvl3pPr>
                  <a:lvl4pPr marL="1600200" indent="-228600">
                    <a:defRPr sz="4400">
                      <a:solidFill>
                        <a:schemeClr val="tx1"/>
                      </a:solidFill>
                      <a:latin typeface="Times New Roman" pitchFamily="18" charset="0"/>
                      <a:cs typeface="Angsana New" pitchFamily="18" charset="-34"/>
                    </a:defRPr>
                  </a:lvl4pPr>
                  <a:lvl5pPr marL="2057400" indent="-22860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a:defRPr/>
                  </a:pPr>
                  <a:r>
                    <a:rPr lang="en-US" sz="3600" b="1" dirty="0">
                      <a:solidFill>
                        <a:srgbClr val="C00000"/>
                      </a:solidFill>
                      <a:cs typeface="Times New Roman" panose="02020603050405020304" pitchFamily="18" charset="0"/>
                    </a:rPr>
                    <a:t>Orientation of drawing sheet</a:t>
                  </a:r>
                </a:p>
              </p:txBody>
            </p:sp>
          </p:grpSp>
        </p:grpSp>
        <p:sp>
          <p:nvSpPr>
            <p:cNvPr id="59408" name="Rectangle 41">
              <a:extLst>
                <a:ext uri="{FF2B5EF4-FFF2-40B4-BE49-F238E27FC236}">
                  <a16:creationId xmlns:a16="http://schemas.microsoft.com/office/drawing/2014/main" id="{824FD5DB-2C68-433D-A130-A1210938E8EE}"/>
                </a:ext>
              </a:extLst>
            </p:cNvPr>
            <p:cNvSpPr>
              <a:spLocks noChangeArrowheads="1"/>
            </p:cNvSpPr>
            <p:nvPr/>
          </p:nvSpPr>
          <p:spPr bwMode="auto">
            <a:xfrm>
              <a:off x="2455864" y="4108451"/>
              <a:ext cx="4176713" cy="4778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grpSp>
      <p:sp>
        <p:nvSpPr>
          <p:cNvPr id="59398" name="Line 15">
            <a:extLst>
              <a:ext uri="{FF2B5EF4-FFF2-40B4-BE49-F238E27FC236}">
                <a16:creationId xmlns:a16="http://schemas.microsoft.com/office/drawing/2014/main" id="{F10DFD93-77C1-4525-A93E-951AA0D4BEAC}"/>
              </a:ext>
            </a:extLst>
          </p:cNvPr>
          <p:cNvSpPr>
            <a:spLocks noChangeShapeType="1"/>
          </p:cNvSpPr>
          <p:nvPr/>
        </p:nvSpPr>
        <p:spPr bwMode="auto">
          <a:xfrm flipV="1">
            <a:off x="8259763" y="2039938"/>
            <a:ext cx="444500" cy="190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Line 15">
            <a:extLst>
              <a:ext uri="{FF2B5EF4-FFF2-40B4-BE49-F238E27FC236}">
                <a16:creationId xmlns:a16="http://schemas.microsoft.com/office/drawing/2014/main" id="{588B2CE7-23E1-4FB5-AF48-75CAF16F6C44}"/>
              </a:ext>
            </a:extLst>
          </p:cNvPr>
          <p:cNvSpPr>
            <a:spLocks noChangeShapeType="1"/>
          </p:cNvSpPr>
          <p:nvPr/>
        </p:nvSpPr>
        <p:spPr bwMode="auto">
          <a:xfrm flipH="1">
            <a:off x="8797925" y="2041525"/>
            <a:ext cx="304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Text Box 18">
            <a:extLst>
              <a:ext uri="{FF2B5EF4-FFF2-40B4-BE49-F238E27FC236}">
                <a16:creationId xmlns:a16="http://schemas.microsoft.com/office/drawing/2014/main" id="{8F9334A1-FA86-4CF3-92BF-103192569886}"/>
              </a:ext>
            </a:extLst>
          </p:cNvPr>
          <p:cNvSpPr txBox="1">
            <a:spLocks noChangeArrowheads="1"/>
          </p:cNvSpPr>
          <p:nvPr/>
        </p:nvSpPr>
        <p:spPr bwMode="auto">
          <a:xfrm>
            <a:off x="9070975" y="1836739"/>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r>
              <a:rPr lang="en-US" altLang="en-US" sz="2000">
                <a:latin typeface="Arial" panose="020B0604020202020204" pitchFamily="34" charset="0"/>
                <a:cs typeface="Arial" panose="020B0604020202020204" pitchFamily="34" charset="0"/>
              </a:rPr>
              <a:t>c</a:t>
            </a:r>
          </a:p>
        </p:txBody>
      </p:sp>
      <p:sp>
        <p:nvSpPr>
          <p:cNvPr id="57" name="Rectangle 5">
            <a:extLst>
              <a:ext uri="{FF2B5EF4-FFF2-40B4-BE49-F238E27FC236}">
                <a16:creationId xmlns:a16="http://schemas.microsoft.com/office/drawing/2014/main" id="{11076071-ADD8-4655-B2F0-62D23E11697F}"/>
              </a:ext>
            </a:extLst>
          </p:cNvPr>
          <p:cNvSpPr>
            <a:spLocks noChangeArrowheads="1"/>
          </p:cNvSpPr>
          <p:nvPr/>
        </p:nvSpPr>
        <p:spPr bwMode="auto">
          <a:xfrm>
            <a:off x="4697210" y="4678354"/>
            <a:ext cx="99536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sp>
        <p:nvSpPr>
          <p:cNvPr id="58" name="Rectangle 8">
            <a:extLst>
              <a:ext uri="{FF2B5EF4-FFF2-40B4-BE49-F238E27FC236}">
                <a16:creationId xmlns:a16="http://schemas.microsoft.com/office/drawing/2014/main" id="{789C19DC-AB2C-48C8-9AC9-33DACFE20631}"/>
              </a:ext>
            </a:extLst>
          </p:cNvPr>
          <p:cNvSpPr>
            <a:spLocks noChangeArrowheads="1"/>
          </p:cNvSpPr>
          <p:nvPr/>
        </p:nvSpPr>
        <p:spPr bwMode="auto">
          <a:xfrm>
            <a:off x="7669213" y="3244851"/>
            <a:ext cx="1060450" cy="29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72" y="217930"/>
            <a:ext cx="11080245" cy="5950641"/>
          </a:xfrm>
        </p:spPr>
        <p:txBody>
          <a:bodyPr/>
          <a:lstStyle/>
          <a:p>
            <a:pPr algn="just">
              <a:lnSpc>
                <a:spcPct val="150000"/>
              </a:lnSpc>
              <a:buNone/>
            </a:pPr>
            <a:r>
              <a:rPr lang="en-US" sz="3600" b="1" dirty="0">
                <a:solidFill>
                  <a:srgbClr val="C00000"/>
                </a:solidFill>
                <a:latin typeface="Times New Roman" pitchFamily="18" charset="0"/>
                <a:cs typeface="Times New Roman" pitchFamily="18" charset="0"/>
              </a:rPr>
              <a:t>Drawing paper:</a:t>
            </a:r>
          </a:p>
          <a:p>
            <a:pPr algn="just">
              <a:lnSpc>
                <a:spcPct val="150000"/>
              </a:lnSpc>
            </a:pPr>
            <a:r>
              <a:rPr lang="en-US" sz="2800" dirty="0">
                <a:solidFill>
                  <a:schemeClr val="bg1"/>
                </a:solidFill>
                <a:latin typeface="Times New Roman" pitchFamily="18" charset="0"/>
                <a:cs typeface="Times New Roman" pitchFamily="18" charset="0"/>
              </a:rPr>
              <a:t>The following elements to be noticed over the format of our drawing paper:</a:t>
            </a:r>
          </a:p>
          <a:p>
            <a:pPr algn="just">
              <a:lnSpc>
                <a:spcPct val="150000"/>
              </a:lnSpc>
            </a:pPr>
            <a:r>
              <a:rPr lang="en-US" sz="2800" b="1" u="sng" dirty="0">
                <a:solidFill>
                  <a:srgbClr val="C00000"/>
                </a:solidFill>
                <a:latin typeface="Times New Roman" pitchFamily="18" charset="0"/>
                <a:cs typeface="Times New Roman" pitchFamily="18" charset="0"/>
              </a:rPr>
              <a:t>Border line: </a:t>
            </a:r>
            <a:r>
              <a:rPr lang="en-US" sz="2800" dirty="0">
                <a:solidFill>
                  <a:schemeClr val="bg1"/>
                </a:solidFill>
                <a:latin typeface="Times New Roman" pitchFamily="18" charset="0"/>
                <a:cs typeface="Times New Roman" pitchFamily="18" charset="0"/>
              </a:rPr>
              <a:t>it is the peripheral heaviest lines which enclose all drawings.</a:t>
            </a:r>
          </a:p>
          <a:p>
            <a:pPr algn="just">
              <a:lnSpc>
                <a:spcPct val="150000"/>
              </a:lnSpc>
            </a:pPr>
            <a:r>
              <a:rPr lang="en-US" sz="2800" b="1" u="sng" dirty="0">
                <a:solidFill>
                  <a:srgbClr val="C00000"/>
                </a:solidFill>
                <a:latin typeface="Times New Roman" pitchFamily="18" charset="0"/>
                <a:cs typeface="Times New Roman" pitchFamily="18" charset="0"/>
              </a:rPr>
              <a:t>Title Block:</a:t>
            </a:r>
            <a:r>
              <a:rPr lang="en-US" sz="2800" u="sng" dirty="0">
                <a:solidFill>
                  <a:srgbClr val="C00000"/>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It is a box where</a:t>
            </a:r>
            <a:r>
              <a:rPr lang="en-US" sz="2800" dirty="0">
                <a:solidFill>
                  <a:srgbClr val="0070C0"/>
                </a:solidFill>
                <a:latin typeface="Times New Roman" pitchFamily="18" charset="0"/>
                <a:cs typeface="Times New Roman" pitchFamily="18" charset="0"/>
              </a:rPr>
              <a:t> all information about the drawing</a:t>
            </a:r>
            <a:r>
              <a:rPr lang="en-US" sz="2800" dirty="0">
                <a:solidFill>
                  <a:schemeClr val="bg1"/>
                </a:solidFill>
                <a:latin typeface="Times New Roman" pitchFamily="18" charset="0"/>
                <a:cs typeface="Times New Roman" pitchFamily="18" charset="0"/>
              </a:rPr>
              <a:t> such as drawn by, checked by, date, scale, title of drawing, drawing number and company name are specified. </a:t>
            </a:r>
          </a:p>
          <a:p>
            <a:pPr algn="just">
              <a:lnSpc>
                <a:spcPct val="150000"/>
              </a:lnSpc>
            </a:pPr>
            <a:r>
              <a:rPr lang="en-US" sz="2800" b="1" u="sng" dirty="0">
                <a:solidFill>
                  <a:srgbClr val="C00000"/>
                </a:solidFill>
                <a:latin typeface="Times New Roman" pitchFamily="18" charset="0"/>
                <a:cs typeface="Times New Roman" pitchFamily="18" charset="0"/>
              </a:rPr>
              <a:t>Guide line:</a:t>
            </a:r>
            <a:r>
              <a:rPr lang="en-US" sz="2800" u="sng" dirty="0">
                <a:solidFill>
                  <a:srgbClr val="C00000"/>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is the lightest line used to guide the </a:t>
            </a:r>
            <a:r>
              <a:rPr lang="en-US" sz="2800" dirty="0">
                <a:solidFill>
                  <a:srgbClr val="0070C0"/>
                </a:solidFill>
                <a:latin typeface="Times New Roman" pitchFamily="18" charset="0"/>
                <a:cs typeface="Times New Roman" pitchFamily="18" charset="0"/>
              </a:rPr>
              <a:t>height of alphabets</a:t>
            </a:r>
            <a:r>
              <a:rPr lang="en-US" sz="2800" dirty="0">
                <a:solidFill>
                  <a:schemeClr val="bg1"/>
                </a:solidFill>
                <a:latin typeface="Times New Roman" pitchFamily="18" charset="0"/>
                <a:cs typeface="Times New Roman" pitchFamily="18" charset="0"/>
              </a:rPr>
              <a:t>.</a:t>
            </a:r>
          </a:p>
          <a:p>
            <a:endParaRPr lang="en-US" sz="2800" dirty="0"/>
          </a:p>
        </p:txBody>
      </p:sp>
      <p:sp>
        <p:nvSpPr>
          <p:cNvPr id="2" name="Slide Number Placeholder 1"/>
          <p:cNvSpPr>
            <a:spLocks noGrp="1"/>
          </p:cNvSpPr>
          <p:nvPr>
            <p:ph type="sldNum" sz="quarter" idx="12"/>
          </p:nvPr>
        </p:nvSpPr>
        <p:spPr/>
        <p:txBody>
          <a:bodyPr/>
          <a:lstStyle/>
          <a:p>
            <a:r>
              <a:rPr lang="en-US" dirty="0">
                <a:solidFill>
                  <a:schemeClr val="bg1"/>
                </a:solidFill>
              </a:rPr>
              <a:t>22</a:t>
            </a:r>
            <a:endParaRPr lang="th-TH" dirty="0">
              <a:solidFill>
                <a:schemeClr val="bg1"/>
              </a:solidFill>
            </a:endParaRPr>
          </a:p>
        </p:txBody>
      </p:sp>
    </p:spTree>
    <p:extLst>
      <p:ext uri="{BB962C8B-B14F-4D97-AF65-F5344CB8AC3E}">
        <p14:creationId xmlns:p14="http://schemas.microsoft.com/office/powerpoint/2010/main" val="2642175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1723" y="121718"/>
            <a:ext cx="5879637" cy="663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9898743" y="3280229"/>
            <a:ext cx="914400"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cs typeface="Angsana New" pitchFamily="18" charset="-34"/>
            </a:endParaRPr>
          </a:p>
        </p:txBody>
      </p:sp>
      <p:sp>
        <p:nvSpPr>
          <p:cNvPr id="5" name="Rectangle 4"/>
          <p:cNvSpPr/>
          <p:nvPr/>
        </p:nvSpPr>
        <p:spPr bwMode="auto">
          <a:xfrm>
            <a:off x="9695543" y="2830286"/>
            <a:ext cx="914400"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cs typeface="Angsana New" pitchFamily="18" charset="-34"/>
            </a:endParaRPr>
          </a:p>
        </p:txBody>
      </p:sp>
      <p:sp>
        <p:nvSpPr>
          <p:cNvPr id="6" name="Rounded Rectangle 5"/>
          <p:cNvSpPr/>
          <p:nvPr/>
        </p:nvSpPr>
        <p:spPr bwMode="auto">
          <a:xfrm>
            <a:off x="9390743" y="2351314"/>
            <a:ext cx="762000" cy="478972"/>
          </a:xfrm>
          <a:prstGeom prst="roundRect">
            <a:avLst/>
          </a:prstGeom>
          <a:noFill/>
          <a:ln w="254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cs typeface="Angsana New" pitchFamily="18" charset="-34"/>
            </a:endParaRPr>
          </a:p>
        </p:txBody>
      </p:sp>
      <p:sp>
        <p:nvSpPr>
          <p:cNvPr id="7" name="Rectangle 6"/>
          <p:cNvSpPr/>
          <p:nvPr/>
        </p:nvSpPr>
        <p:spPr bwMode="auto">
          <a:xfrm>
            <a:off x="5500914" y="4717143"/>
            <a:ext cx="530915" cy="36933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spAutoFit/>
          </a:bodyPr>
          <a:lstStyle/>
          <a:p>
            <a:pPr lvl="0"/>
            <a:r>
              <a:rPr lang="en-US" dirty="0">
                <a:solidFill>
                  <a:srgbClr val="000000"/>
                </a:solidFill>
              </a:rPr>
              <a:t>105</a:t>
            </a:r>
          </a:p>
        </p:txBody>
      </p:sp>
      <p:sp>
        <p:nvSpPr>
          <p:cNvPr id="2" name="Slide Number Placeholder 1"/>
          <p:cNvSpPr>
            <a:spLocks noGrp="1"/>
          </p:cNvSpPr>
          <p:nvPr>
            <p:ph type="sldNum" sz="quarter" idx="12"/>
          </p:nvPr>
        </p:nvSpPr>
        <p:spPr/>
        <p:txBody>
          <a:bodyPr/>
          <a:lstStyle/>
          <a:p>
            <a:r>
              <a:rPr lang="en-US" dirty="0">
                <a:solidFill>
                  <a:schemeClr val="bg1"/>
                </a:solidFill>
              </a:rPr>
              <a:t>23</a:t>
            </a:r>
            <a:endParaRPr lang="th-TH" dirty="0">
              <a:solidFill>
                <a:schemeClr val="bg1"/>
              </a:solidFill>
            </a:endParaRPr>
          </a:p>
        </p:txBody>
      </p:sp>
    </p:spTree>
    <p:extLst>
      <p:ext uri="{BB962C8B-B14F-4D97-AF65-F5344CB8AC3E}">
        <p14:creationId xmlns:p14="http://schemas.microsoft.com/office/powerpoint/2010/main" val="4236817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515120" y="166426"/>
            <a:ext cx="11344783" cy="20581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C00000"/>
                </a:solidFill>
                <a:effectLst/>
                <a:uLnTx/>
                <a:uFillTx/>
                <a:latin typeface="Times New Roman"/>
                <a:ea typeface="+mn-ea"/>
              </a:rPr>
              <a:t>Drawing  Scales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rPr>
              <a:t>Scale:</a:t>
            </a:r>
            <a:r>
              <a:rPr kumimoji="0" lang="en-US" sz="2800" b="0" i="0" u="none" strike="noStrike" kern="0" cap="none" spc="0" normalizeH="0" baseline="0" noProof="0" dirty="0">
                <a:ln>
                  <a:noFill/>
                </a:ln>
                <a:solidFill>
                  <a:srgbClr val="000000"/>
                </a:solidFill>
                <a:effectLst/>
                <a:uLnTx/>
                <a:uFillTx/>
                <a:latin typeface="Times New Roman"/>
                <a:ea typeface="+mn-ea"/>
              </a:rPr>
              <a:t> is a ratio between the </a:t>
            </a:r>
            <a:r>
              <a:rPr kumimoji="0" lang="en-US" sz="2800" b="0" i="0" u="none" strike="noStrike" kern="0" cap="none" spc="0" normalizeH="0" baseline="0" noProof="0" dirty="0">
                <a:ln>
                  <a:noFill/>
                </a:ln>
                <a:solidFill>
                  <a:srgbClr val="FF0000"/>
                </a:solidFill>
                <a:effectLst/>
                <a:uLnTx/>
                <a:uFillTx/>
                <a:latin typeface="Times New Roman"/>
                <a:ea typeface="+mn-ea"/>
              </a:rPr>
              <a:t>linear dimension(size) </a:t>
            </a:r>
            <a:r>
              <a:rPr kumimoji="0" lang="en-US" sz="2800" b="0" i="0" u="none" strike="noStrike" kern="0" cap="none" spc="0" normalizeH="0" baseline="0" noProof="0" dirty="0">
                <a:ln>
                  <a:noFill/>
                </a:ln>
                <a:solidFill>
                  <a:srgbClr val="000000"/>
                </a:solidFill>
                <a:effectLst/>
                <a:uLnTx/>
                <a:uFillTx/>
                <a:latin typeface="Times New Roman"/>
                <a:ea typeface="+mn-ea"/>
              </a:rPr>
              <a:t>of a drawn representation of an object and the </a:t>
            </a:r>
            <a:r>
              <a:rPr kumimoji="0" lang="en-US" sz="2800" b="0" i="0" u="none" strike="noStrike" kern="0" cap="none" spc="0" normalizeH="0" baseline="0" noProof="0" dirty="0">
                <a:ln>
                  <a:noFill/>
                </a:ln>
                <a:solidFill>
                  <a:srgbClr val="FF0000"/>
                </a:solidFill>
                <a:effectLst/>
                <a:uLnTx/>
                <a:uFillTx/>
                <a:latin typeface="Times New Roman"/>
                <a:ea typeface="+mn-ea"/>
              </a:rPr>
              <a:t>actual object. </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imes New Roman"/>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Times New Roman"/>
              <a:ea typeface="+mn-ea"/>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713" y="2652706"/>
            <a:ext cx="8031015" cy="388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r>
              <a:rPr lang="en-US" dirty="0"/>
              <a:t>24</a:t>
            </a:r>
          </a:p>
        </p:txBody>
      </p:sp>
    </p:spTree>
    <p:extLst>
      <p:ext uri="{BB962C8B-B14F-4D97-AF65-F5344CB8AC3E}">
        <p14:creationId xmlns:p14="http://schemas.microsoft.com/office/powerpoint/2010/main" val="3931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03" y="313874"/>
            <a:ext cx="11213910" cy="3389389"/>
          </a:xfrm>
          <a:prstGeom prst="rect">
            <a:avLst/>
          </a:prstGeom>
        </p:spPr>
        <p:txBody>
          <a:bodyPr wrap="square">
            <a:spAutoFit/>
          </a:bodyPr>
          <a:lstStyle/>
          <a:p>
            <a:pPr marL="342900" lvl="0" indent="-342900" fontAlgn="base">
              <a:lnSpc>
                <a:spcPct val="130000"/>
              </a:lnSpc>
              <a:spcBef>
                <a:spcPct val="20000"/>
              </a:spcBef>
              <a:spcAft>
                <a:spcPct val="0"/>
              </a:spcAft>
              <a:buFontTx/>
              <a:buChar char="•"/>
            </a:pPr>
            <a:r>
              <a:rPr kumimoji="0" lang="en-US" sz="3200" b="0" i="0" u="none" strike="noStrike" kern="0" cap="none" spc="0" normalizeH="0" baseline="0" noProof="0" dirty="0">
                <a:ln>
                  <a:noFill/>
                </a:ln>
                <a:solidFill>
                  <a:srgbClr val="000000"/>
                </a:solidFill>
                <a:effectLst/>
                <a:uLnTx/>
                <a:uFillTx/>
                <a:latin typeface="Times New Roman"/>
              </a:rPr>
              <a:t>Designation of a scale consists of the word “SCALE” followed by the indication of its ratio, as follows.</a:t>
            </a:r>
          </a:p>
          <a:p>
            <a:pPr marL="342900" lvl="0" indent="-342900" fontAlgn="base">
              <a:lnSpc>
                <a:spcPct val="120000"/>
              </a:lnSpc>
              <a:spcBef>
                <a:spcPct val="20000"/>
              </a:spcBef>
              <a:spcAft>
                <a:spcPct val="0"/>
              </a:spcAft>
              <a:buFont typeface="Wingdings" pitchFamily="2" charset="2"/>
              <a:buChar char="ü"/>
              <a:defRPr/>
            </a:pPr>
            <a:r>
              <a:rPr lang="en-US" sz="3200" kern="0" dirty="0">
                <a:solidFill>
                  <a:srgbClr val="000000"/>
                </a:solidFill>
                <a:latin typeface="Times New Roman"/>
              </a:rPr>
              <a:t>SCALE 1:1	           for full size</a:t>
            </a:r>
          </a:p>
          <a:p>
            <a:pPr marL="342900" lvl="0" indent="-342900" fontAlgn="base">
              <a:lnSpc>
                <a:spcPct val="120000"/>
              </a:lnSpc>
              <a:spcBef>
                <a:spcPct val="20000"/>
              </a:spcBef>
              <a:spcAft>
                <a:spcPct val="0"/>
              </a:spcAft>
              <a:buFont typeface="Wingdings" pitchFamily="2" charset="2"/>
              <a:buChar char="ü"/>
              <a:defRPr/>
            </a:pPr>
            <a:r>
              <a:rPr lang="en-US" sz="3200" kern="0" dirty="0">
                <a:solidFill>
                  <a:srgbClr val="000000"/>
                </a:solidFill>
                <a:latin typeface="Times New Roman"/>
              </a:rPr>
              <a:t>SCALE </a:t>
            </a:r>
            <a:r>
              <a:rPr lang="en-US" sz="3200" b="1" kern="0" dirty="0">
                <a:solidFill>
                  <a:srgbClr val="FF0000"/>
                </a:solidFill>
                <a:latin typeface="Times New Roman"/>
              </a:rPr>
              <a:t>X</a:t>
            </a:r>
            <a:r>
              <a:rPr lang="en-US" sz="3200" kern="0" dirty="0">
                <a:solidFill>
                  <a:srgbClr val="000000"/>
                </a:solidFill>
                <a:latin typeface="Times New Roman"/>
              </a:rPr>
              <a:t>:1           (</a:t>
            </a:r>
            <a:r>
              <a:rPr lang="en-US" sz="3200" b="1" kern="0" dirty="0">
                <a:solidFill>
                  <a:srgbClr val="FF0000"/>
                </a:solidFill>
                <a:latin typeface="Times New Roman"/>
              </a:rPr>
              <a:t>X</a:t>
            </a:r>
            <a:r>
              <a:rPr lang="en-US" sz="3200" kern="0" dirty="0">
                <a:solidFill>
                  <a:srgbClr val="000000"/>
                </a:solidFill>
                <a:latin typeface="Times New Roman"/>
              </a:rPr>
              <a:t> &gt; 1) for an </a:t>
            </a:r>
            <a:r>
              <a:rPr lang="en-US" sz="3200" b="1" i="1" kern="0" dirty="0">
                <a:solidFill>
                  <a:srgbClr val="000000"/>
                </a:solidFill>
                <a:effectLst>
                  <a:outerShdw blurRad="38100" dist="38100" dir="2700000" algn="tl">
                    <a:srgbClr val="C0C0C0"/>
                  </a:outerShdw>
                </a:effectLst>
                <a:latin typeface="Times New Roman"/>
              </a:rPr>
              <a:t>enlargement</a:t>
            </a:r>
            <a:r>
              <a:rPr lang="en-US" sz="3200" kern="0" dirty="0">
                <a:solidFill>
                  <a:srgbClr val="000000"/>
                </a:solidFill>
                <a:latin typeface="Times New Roman"/>
              </a:rPr>
              <a:t>  scales</a:t>
            </a:r>
          </a:p>
          <a:p>
            <a:pPr marL="342900" lvl="0" indent="-342900" fontAlgn="base">
              <a:lnSpc>
                <a:spcPct val="120000"/>
              </a:lnSpc>
              <a:spcBef>
                <a:spcPct val="20000"/>
              </a:spcBef>
              <a:spcAft>
                <a:spcPct val="0"/>
              </a:spcAft>
              <a:buFont typeface="Wingdings" pitchFamily="2" charset="2"/>
              <a:buChar char="ü"/>
              <a:defRPr/>
            </a:pPr>
            <a:r>
              <a:rPr lang="en-US" sz="3200" kern="0" dirty="0">
                <a:solidFill>
                  <a:srgbClr val="000000"/>
                </a:solidFill>
                <a:latin typeface="Times New Roman"/>
              </a:rPr>
              <a:t>SCALE 1:</a:t>
            </a:r>
            <a:r>
              <a:rPr lang="en-US" sz="3200" b="1" kern="0" dirty="0">
                <a:solidFill>
                  <a:srgbClr val="FF0000"/>
                </a:solidFill>
                <a:latin typeface="Times New Roman"/>
              </a:rPr>
              <a:t>X</a:t>
            </a:r>
            <a:r>
              <a:rPr lang="en-US" sz="3200" kern="0" dirty="0">
                <a:solidFill>
                  <a:srgbClr val="000000"/>
                </a:solidFill>
                <a:latin typeface="Times New Roman"/>
              </a:rPr>
              <a:t>           (</a:t>
            </a:r>
            <a:r>
              <a:rPr lang="en-US" sz="3200" b="1" kern="0" dirty="0">
                <a:solidFill>
                  <a:srgbClr val="FF0000"/>
                </a:solidFill>
                <a:latin typeface="Times New Roman"/>
              </a:rPr>
              <a:t>X</a:t>
            </a:r>
            <a:r>
              <a:rPr lang="en-US" sz="3200" b="1" kern="0" dirty="0">
                <a:solidFill>
                  <a:srgbClr val="000000"/>
                </a:solidFill>
                <a:latin typeface="Times New Roman"/>
              </a:rPr>
              <a:t> </a:t>
            </a:r>
            <a:r>
              <a:rPr lang="en-US" sz="3200" kern="0" dirty="0">
                <a:solidFill>
                  <a:srgbClr val="000000"/>
                </a:solidFill>
                <a:latin typeface="Times New Roman"/>
              </a:rPr>
              <a:t>&gt; 1) for a </a:t>
            </a:r>
            <a:r>
              <a:rPr lang="en-US" sz="3200" b="1" i="1" kern="0" dirty="0">
                <a:solidFill>
                  <a:srgbClr val="000000"/>
                </a:solidFill>
                <a:effectLst>
                  <a:outerShdw blurRad="38100" dist="38100" dir="2700000" algn="tl">
                    <a:srgbClr val="C0C0C0"/>
                  </a:outerShdw>
                </a:effectLst>
                <a:latin typeface="Times New Roman"/>
              </a:rPr>
              <a:t>reduction</a:t>
            </a:r>
            <a:r>
              <a:rPr lang="en-US" sz="3200" kern="0" dirty="0">
                <a:solidFill>
                  <a:srgbClr val="000000"/>
                </a:solidFill>
                <a:latin typeface="Times New Roman"/>
              </a:rPr>
              <a:t>  scales	</a:t>
            </a:r>
          </a:p>
        </p:txBody>
      </p:sp>
      <p:sp>
        <p:nvSpPr>
          <p:cNvPr id="3" name="Slide Number Placeholder 2"/>
          <p:cNvSpPr>
            <a:spLocks noGrp="1"/>
          </p:cNvSpPr>
          <p:nvPr>
            <p:ph type="sldNum" sz="quarter" idx="12"/>
          </p:nvPr>
        </p:nvSpPr>
        <p:spPr/>
        <p:txBody>
          <a:bodyPr/>
          <a:lstStyle/>
          <a:p>
            <a:r>
              <a:rPr lang="en-US" dirty="0"/>
              <a:t>25</a:t>
            </a:r>
          </a:p>
        </p:txBody>
      </p:sp>
    </p:spTree>
    <p:extLst>
      <p:ext uri="{BB962C8B-B14F-4D97-AF65-F5344CB8AC3E}">
        <p14:creationId xmlns:p14="http://schemas.microsoft.com/office/powerpoint/2010/main" val="180784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6" y="61054"/>
            <a:ext cx="11824630" cy="5355312"/>
          </a:xfrm>
          <a:prstGeom prst="rect">
            <a:avLst/>
          </a:prstGeom>
          <a:noFill/>
        </p:spPr>
        <p:txBody>
          <a:bodyPr wrap="square" rtlCol="0">
            <a:spAutoFit/>
          </a:bodyPr>
          <a:lstStyle/>
          <a:p>
            <a:pPr>
              <a:lnSpc>
                <a:spcPct val="150000"/>
              </a:lnSpc>
            </a:pPr>
            <a:r>
              <a:rPr lang="en-US" sz="3600" b="1" dirty="0">
                <a:solidFill>
                  <a:srgbClr val="C00000"/>
                </a:solidFill>
                <a:latin typeface="Times New Roman" pitchFamily="18" charset="0"/>
                <a:cs typeface="Times New Roman" pitchFamily="18" charset="0"/>
              </a:rPr>
              <a:t>Objective</a:t>
            </a:r>
            <a:r>
              <a:rPr lang="en-US" sz="3200" dirty="0">
                <a:solidFill>
                  <a:srgbClr val="C00000"/>
                </a:solidFill>
                <a:latin typeface="Times New Roman" pitchFamily="18" charset="0"/>
                <a:cs typeface="Times New Roman" pitchFamily="18" charset="0"/>
              </a:rPr>
              <a:t> </a:t>
            </a:r>
          </a:p>
          <a:p>
            <a:pPr marL="457200" indent="-457200">
              <a:lnSpc>
                <a:spcPct val="150000"/>
              </a:lnSpc>
              <a:buFont typeface="Wingdings" pitchFamily="2" charset="2"/>
              <a:buChar char="§"/>
            </a:pPr>
            <a:r>
              <a:rPr lang="en-US" sz="3200" dirty="0">
                <a:latin typeface="Times New Roman" pitchFamily="18" charset="0"/>
                <a:cs typeface="Times New Roman" pitchFamily="18" charset="0"/>
              </a:rPr>
              <a:t>Define </a:t>
            </a:r>
            <a:r>
              <a:rPr lang="en-US" sz="3200" dirty="0">
                <a:solidFill>
                  <a:srgbClr val="002060"/>
                </a:solidFill>
                <a:latin typeface="Times New Roman" pitchFamily="18" charset="0"/>
                <a:cs typeface="Times New Roman" pitchFamily="18" charset="0"/>
              </a:rPr>
              <a:t>drawing </a:t>
            </a:r>
            <a:r>
              <a:rPr lang="en-US" sz="3200" dirty="0">
                <a:latin typeface="Times New Roman" pitchFamily="18" charset="0"/>
                <a:cs typeface="Times New Roman" pitchFamily="18" charset="0"/>
              </a:rPr>
              <a:t>and</a:t>
            </a:r>
            <a:r>
              <a:rPr lang="en-US" sz="3200" dirty="0">
                <a:solidFill>
                  <a:srgbClr val="002060"/>
                </a:solidFill>
                <a:latin typeface="Times New Roman" pitchFamily="18" charset="0"/>
                <a:cs typeface="Times New Roman" pitchFamily="18" charset="0"/>
              </a:rPr>
              <a:t> </a:t>
            </a:r>
            <a:r>
              <a:rPr lang="en-US" sz="3200" dirty="0">
                <a:latin typeface="Times New Roman" pitchFamily="18" charset="0"/>
                <a:cs typeface="Times New Roman" pitchFamily="18" charset="0"/>
              </a:rPr>
              <a:t>explain its </a:t>
            </a:r>
            <a:r>
              <a:rPr lang="en-US" sz="3200" dirty="0">
                <a:solidFill>
                  <a:srgbClr val="002060"/>
                </a:solidFill>
                <a:latin typeface="Times New Roman" pitchFamily="18" charset="0"/>
                <a:cs typeface="Times New Roman" pitchFamily="18" charset="0"/>
              </a:rPr>
              <a:t>advantage </a:t>
            </a:r>
            <a:r>
              <a:rPr lang="en-US" sz="3200" dirty="0">
                <a:latin typeface="Times New Roman" pitchFamily="18" charset="0"/>
                <a:cs typeface="Times New Roman" pitchFamily="18" charset="0"/>
              </a:rPr>
              <a:t>for technical communication.</a:t>
            </a:r>
          </a:p>
          <a:p>
            <a:pPr marL="457200" indent="-457200">
              <a:lnSpc>
                <a:spcPct val="150000"/>
              </a:lnSpc>
              <a:buFont typeface="Wingdings" pitchFamily="2" charset="2"/>
              <a:buChar char="§"/>
            </a:pPr>
            <a:r>
              <a:rPr lang="en-US" sz="3200" dirty="0">
                <a:latin typeface="Times New Roman" pitchFamily="18" charset="0"/>
                <a:cs typeface="Times New Roman" pitchFamily="18" charset="0"/>
              </a:rPr>
              <a:t>Identify drawing instruments, able to </a:t>
            </a:r>
            <a:r>
              <a:rPr lang="en-US" sz="3200" dirty="0">
                <a:solidFill>
                  <a:srgbClr val="002060"/>
                </a:solidFill>
                <a:latin typeface="Times New Roman" pitchFamily="18" charset="0"/>
                <a:cs typeface="Times New Roman" pitchFamily="18" charset="0"/>
              </a:rPr>
              <a:t>care</a:t>
            </a:r>
            <a:r>
              <a:rPr lang="en-US" sz="3200" dirty="0">
                <a:latin typeface="Times New Roman" pitchFamily="18" charset="0"/>
                <a:cs typeface="Times New Roman" pitchFamily="18" charset="0"/>
              </a:rPr>
              <a:t> and </a:t>
            </a:r>
            <a:r>
              <a:rPr lang="en-US" sz="3200" dirty="0">
                <a:solidFill>
                  <a:srgbClr val="002060"/>
                </a:solidFill>
                <a:latin typeface="Times New Roman" pitchFamily="18" charset="0"/>
                <a:cs typeface="Times New Roman" pitchFamily="18" charset="0"/>
              </a:rPr>
              <a:t>properly handle </a:t>
            </a:r>
            <a:r>
              <a:rPr lang="en-US" sz="3200" dirty="0">
                <a:latin typeface="Times New Roman" pitchFamily="18" charset="0"/>
                <a:cs typeface="Times New Roman" pitchFamily="18" charset="0"/>
              </a:rPr>
              <a:t>them. </a:t>
            </a:r>
          </a:p>
          <a:p>
            <a:pPr marL="457200" indent="-457200">
              <a:lnSpc>
                <a:spcPct val="150000"/>
              </a:lnSpc>
              <a:buFont typeface="Wingdings" pitchFamily="2" charset="2"/>
              <a:buChar char="§"/>
            </a:pPr>
            <a:r>
              <a:rPr lang="en-US" sz="3200" dirty="0">
                <a:latin typeface="Times New Roman" pitchFamily="18" charset="0"/>
                <a:cs typeface="Times New Roman" pitchFamily="18" charset="0"/>
              </a:rPr>
              <a:t>Explain the meaning of </a:t>
            </a:r>
            <a:r>
              <a:rPr lang="en-US" sz="3200" b="1" dirty="0">
                <a:solidFill>
                  <a:srgbClr val="FF0000"/>
                </a:solidFill>
                <a:latin typeface="Times New Roman" pitchFamily="18" charset="0"/>
                <a:cs typeface="Times New Roman" pitchFamily="18" charset="0"/>
              </a:rPr>
              <a:t>basic line types and their uses</a:t>
            </a:r>
            <a:r>
              <a:rPr lang="en-US" sz="3200" dirty="0">
                <a:latin typeface="Times New Roman" pitchFamily="18" charset="0"/>
                <a:cs typeface="Times New Roman" pitchFamily="18" charset="0"/>
              </a:rPr>
              <a:t>. </a:t>
            </a:r>
          </a:p>
          <a:p>
            <a:pPr marL="457200" lvl="0" indent="-457200">
              <a:lnSpc>
                <a:spcPct val="150000"/>
              </a:lnSpc>
              <a:buFont typeface="Wingdings" pitchFamily="2" charset="2"/>
              <a:buChar char="§"/>
            </a:pPr>
            <a:r>
              <a:rPr lang="en-US" altLang="en-US" sz="3200" b="1" kern="0" dirty="0">
                <a:latin typeface="Times New Roman" panose="02020603050405020304" pitchFamily="18" charset="0"/>
                <a:cs typeface="Times New Roman" panose="02020603050405020304" pitchFamily="18" charset="0"/>
              </a:rPr>
              <a:t>Identify</a:t>
            </a:r>
            <a:r>
              <a:rPr lang="en-US" altLang="en-US" sz="3200" b="1" kern="0" dirty="0">
                <a:solidFill>
                  <a:srgbClr val="3333CC"/>
                </a:solidFill>
                <a:latin typeface="Times New Roman" panose="02020603050405020304" pitchFamily="18" charset="0"/>
                <a:cs typeface="Times New Roman" panose="02020603050405020304" pitchFamily="18" charset="0"/>
              </a:rPr>
              <a:t> lettering standard </a:t>
            </a:r>
            <a:r>
              <a:rPr lang="en-US" altLang="en-US" sz="3200" b="1" kern="0" dirty="0">
                <a:latin typeface="Times New Roman" panose="02020603050405020304" pitchFamily="18" charset="0"/>
                <a:cs typeface="Times New Roman" panose="02020603050405020304" pitchFamily="18" charset="0"/>
              </a:rPr>
              <a:t>and</a:t>
            </a:r>
            <a:r>
              <a:rPr lang="en-US" altLang="en-US" sz="3200" b="1" kern="0" dirty="0">
                <a:solidFill>
                  <a:srgbClr val="3333CC"/>
                </a:solidFill>
                <a:latin typeface="Times New Roman" panose="02020603050405020304" pitchFamily="18" charset="0"/>
                <a:cs typeface="Times New Roman" panose="02020603050405020304" pitchFamily="18" charset="0"/>
              </a:rPr>
              <a:t> practice how to write.</a:t>
            </a:r>
            <a:endParaRPr lang="en-US" sz="3200" dirty="0">
              <a:latin typeface="Times New Roman" pitchFamily="18" charset="0"/>
              <a:cs typeface="Times New Roman" pitchFamily="18" charset="0"/>
            </a:endParaRPr>
          </a:p>
          <a:p>
            <a:pPr marL="457200" indent="-457200">
              <a:lnSpc>
                <a:spcPct val="150000"/>
              </a:lnSpc>
              <a:buFont typeface="Wingdings" pitchFamily="2" charset="2"/>
              <a:buChar char="§"/>
            </a:pPr>
            <a:r>
              <a:rPr lang="en-US" sz="3200" dirty="0">
                <a:latin typeface="Times New Roman" pitchFamily="18" charset="0"/>
                <a:cs typeface="Times New Roman" pitchFamily="18" charset="0"/>
              </a:rPr>
              <a:t>Enables </a:t>
            </a:r>
            <a:r>
              <a:rPr lang="en-US" sz="3200" dirty="0">
                <a:solidFill>
                  <a:srgbClr val="FF0000"/>
                </a:solidFill>
                <a:latin typeface="Times New Roman" pitchFamily="18" charset="0"/>
                <a:cs typeface="Times New Roman" pitchFamily="18" charset="0"/>
              </a:rPr>
              <a:t>blue</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print reading</a:t>
            </a:r>
            <a:r>
              <a:rPr lang="en-US" sz="3200" dirty="0">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3227728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square-std-600"/>
          <p:cNvPicPr>
            <a:picLocks noChangeAspect="1" noChangeArrowheads="1"/>
          </p:cNvPicPr>
          <p:nvPr/>
        </p:nvPicPr>
        <p:blipFill>
          <a:blip r:embed="rId2">
            <a:lum bright="46000" contrast="-70000"/>
          </a:blip>
          <a:srcRect/>
          <a:stretch>
            <a:fillRect/>
          </a:stretch>
        </p:blipFill>
        <p:spPr bwMode="auto">
          <a:xfrm>
            <a:off x="0" y="0"/>
            <a:ext cx="12192000" cy="6858000"/>
          </a:xfrm>
          <a:prstGeom prst="rect">
            <a:avLst/>
          </a:prstGeom>
          <a:noFill/>
          <a:ln w="9525">
            <a:noFill/>
            <a:miter lim="800000"/>
            <a:headEnd/>
            <a:tailEnd/>
          </a:ln>
        </p:spPr>
      </p:pic>
      <p:sp>
        <p:nvSpPr>
          <p:cNvPr id="3" name="Rectangle 2"/>
          <p:cNvSpPr/>
          <p:nvPr/>
        </p:nvSpPr>
        <p:spPr>
          <a:xfrm>
            <a:off x="3207225" y="4232692"/>
            <a:ext cx="8529850" cy="2123658"/>
          </a:xfrm>
          <a:prstGeom prst="rect">
            <a:avLst/>
          </a:prstGeom>
        </p:spPr>
        <p:txBody>
          <a:bodyPr wrap="square">
            <a:spAutoFit/>
          </a:bodyPr>
          <a:lstStyle/>
          <a:p>
            <a:r>
              <a:rPr lang="en-US" sz="6600" b="1" dirty="0">
                <a:solidFill>
                  <a:srgbClr val="C00000"/>
                </a:solidFill>
                <a:latin typeface="Times New Roman" panose="02020603050405020304" pitchFamily="18" charset="0"/>
                <a:ea typeface="+mj-ea"/>
                <a:cs typeface="Times New Roman" panose="02020603050405020304" pitchFamily="18" charset="0"/>
              </a:rPr>
              <a:t>Drawing instruments and their use</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r>
              <a:rPr lang="en-US" dirty="0"/>
              <a:t>26</a:t>
            </a:r>
          </a:p>
        </p:txBody>
      </p:sp>
      <p:pic>
        <p:nvPicPr>
          <p:cNvPr id="5" name="Picture 4" descr="Drawing Board with T Square">
            <a:extLst>
              <a:ext uri="{FF2B5EF4-FFF2-40B4-BE49-F238E27FC236}">
                <a16:creationId xmlns:a16="http://schemas.microsoft.com/office/drawing/2014/main" id="{7783E255-417B-4285-8420-3D088E0EA6C3}"/>
              </a:ext>
            </a:extLst>
          </p:cNvPr>
          <p:cNvPicPr>
            <a:picLocks noChangeAspect="1" noChangeArrowheads="1"/>
          </p:cNvPicPr>
          <p:nvPr/>
        </p:nvPicPr>
        <p:blipFill>
          <a:blip r:embed="rId3"/>
          <a:srcRect/>
          <a:stretch>
            <a:fillRect/>
          </a:stretch>
        </p:blipFill>
        <p:spPr bwMode="auto">
          <a:xfrm>
            <a:off x="212474" y="92075"/>
            <a:ext cx="4094483" cy="3128203"/>
          </a:xfrm>
          <a:prstGeom prst="rect">
            <a:avLst/>
          </a:prstGeom>
          <a:noFill/>
        </p:spPr>
      </p:pic>
    </p:spTree>
    <p:extLst>
      <p:ext uri="{BB962C8B-B14F-4D97-AF65-F5344CB8AC3E}">
        <p14:creationId xmlns:p14="http://schemas.microsoft.com/office/powerpoint/2010/main" val="299279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5159" y="392631"/>
            <a:ext cx="9441681" cy="5312223"/>
          </a:xfrm>
          <a:prstGeom prst="rect">
            <a:avLst/>
          </a:prstGeom>
        </p:spPr>
        <p:txBody>
          <a:bodyPr wrap="square">
            <a:spAutoFit/>
          </a:bodyPr>
          <a:lstStyle/>
          <a:p>
            <a:pPr lvl="0" fontAlgn="base">
              <a:lnSpc>
                <a:spcPct val="150000"/>
              </a:lnSpc>
              <a:spcBef>
                <a:spcPct val="20000"/>
              </a:spcBef>
              <a:spcAft>
                <a:spcPct val="0"/>
              </a:spcAft>
            </a:pPr>
            <a:r>
              <a:rPr kumimoji="0" lang="en-US" sz="3200" b="1" i="0" u="none" strike="noStrike" kern="0" cap="none" spc="0" normalizeH="0" baseline="0" noProof="0" dirty="0">
                <a:ln>
                  <a:noFill/>
                </a:ln>
                <a:solidFill>
                  <a:srgbClr val="FF0000"/>
                </a:solidFill>
                <a:effectLst/>
                <a:uLnTx/>
                <a:uFillTx/>
                <a:latin typeface="Times New Roman"/>
                <a:ea typeface="+mn-ea"/>
              </a:rPr>
              <a:t>Drawing instruments:</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42900" lvl="0" indent="-342900" fontAlgn="base">
              <a:lnSpc>
                <a:spcPct val="150000"/>
              </a:lnSpc>
              <a:spcBef>
                <a:spcPct val="20000"/>
              </a:spcBef>
              <a:spcAft>
                <a:spcPct val="0"/>
              </a:spcAft>
              <a:buFontTx/>
              <a:buChar char="•"/>
            </a:pPr>
            <a:r>
              <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The preparation of technical drawing is possible only through </a:t>
            </a:r>
            <a:r>
              <a:rPr kumimoji="0" lang="en-US" sz="3200" b="0" i="0" u="none" strike="noStrike" kern="0" cap="none" spc="0" normalizeH="0" baseline="0" noProof="0" dirty="0">
                <a:ln>
                  <a:noFill/>
                </a:ln>
                <a:solidFill>
                  <a:schemeClr val="accent1">
                    <a:lumMod val="50000"/>
                  </a:schemeClr>
                </a:solidFill>
                <a:effectLst/>
                <a:uLnTx/>
                <a:uFillTx/>
                <a:latin typeface="Times New Roman" pitchFamily="18" charset="0"/>
                <a:ea typeface="+mn-ea"/>
                <a:cs typeface="Times New Roman" pitchFamily="18" charset="0"/>
              </a:rPr>
              <a:t>knowledge</a:t>
            </a:r>
            <a:r>
              <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and </a:t>
            </a:r>
            <a:r>
              <a:rPr kumimoji="0" lang="en-US" sz="3200" b="0" i="0" u="none" strike="noStrike" kern="0" cap="none" spc="0" normalizeH="0" baseline="0" noProof="0" dirty="0">
                <a:ln>
                  <a:noFill/>
                </a:ln>
                <a:solidFill>
                  <a:schemeClr val="accent1">
                    <a:lumMod val="50000"/>
                  </a:schemeClr>
                </a:solidFill>
                <a:effectLst/>
                <a:uLnTx/>
                <a:uFillTx/>
                <a:latin typeface="Times New Roman" pitchFamily="18" charset="0"/>
                <a:ea typeface="+mn-ea"/>
                <a:cs typeface="Times New Roman" pitchFamily="18" charset="0"/>
              </a:rPr>
              <a:t>skill </a:t>
            </a:r>
            <a:r>
              <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in the use of a </a:t>
            </a:r>
            <a:r>
              <a:rPr kumimoji="0" lang="en-US" sz="3200" b="0" i="0" u="none" strike="noStrike" kern="0" cap="none" spc="0" normalizeH="0" baseline="0" noProof="0" dirty="0">
                <a:ln>
                  <a:noFill/>
                </a:ln>
                <a:solidFill>
                  <a:srgbClr val="7030A0"/>
                </a:solidFill>
                <a:effectLst/>
                <a:uLnTx/>
                <a:uFillTx/>
                <a:latin typeface="Times New Roman" pitchFamily="18" charset="0"/>
                <a:ea typeface="+mn-ea"/>
                <a:cs typeface="Times New Roman" pitchFamily="18" charset="0"/>
              </a:rPr>
              <a:t>variety of instruments</a:t>
            </a:r>
            <a:r>
              <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342900" lvl="0" indent="-342900" fontAlgn="base">
              <a:lnSpc>
                <a:spcPct val="150000"/>
              </a:lnSpc>
              <a:spcBef>
                <a:spcPct val="20000"/>
              </a:spcBef>
              <a:spcAft>
                <a:spcPct val="0"/>
              </a:spcAft>
              <a:buFontTx/>
              <a:buChar char="•"/>
            </a:pPr>
            <a:r>
              <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With the aid of knowledge and skill practice it is possible to bring perfection!</a:t>
            </a:r>
          </a:p>
          <a:p>
            <a:pPr marL="342900" lvl="0" indent="-342900" fontAlgn="base">
              <a:spcBef>
                <a:spcPct val="20000"/>
              </a:spcBef>
              <a:spcAft>
                <a:spcPct val="0"/>
              </a:spcAft>
              <a:buFontTx/>
              <a:buChar char="•"/>
            </a:pPr>
            <a:endParaRPr kumimoji="0" lang="en-US" sz="3200" b="0" i="0" u="none" strike="noStrike" kern="0" cap="none" spc="0" normalizeH="0" baseline="0" noProof="0" dirty="0">
              <a:ln>
                <a:noFill/>
              </a:ln>
              <a:solidFill>
                <a:srgbClr val="FFFFFF"/>
              </a:solidFill>
              <a:effectLst/>
              <a:uLnTx/>
              <a:uFillTx/>
              <a:latin typeface="Times New Roman"/>
              <a:ea typeface="+mn-ea"/>
            </a:endParaRPr>
          </a:p>
        </p:txBody>
      </p:sp>
      <p:sp>
        <p:nvSpPr>
          <p:cNvPr id="2" name="Slide Number Placeholder 1"/>
          <p:cNvSpPr>
            <a:spLocks noGrp="1"/>
          </p:cNvSpPr>
          <p:nvPr>
            <p:ph type="sldNum" sz="quarter" idx="12"/>
          </p:nvPr>
        </p:nvSpPr>
        <p:spPr/>
        <p:txBody>
          <a:bodyPr/>
          <a:lstStyle/>
          <a:p>
            <a:r>
              <a:rPr lang="en-US" dirty="0"/>
              <a:t>27</a:t>
            </a:r>
          </a:p>
        </p:txBody>
      </p:sp>
    </p:spTree>
    <p:extLst>
      <p:ext uri="{BB962C8B-B14F-4D97-AF65-F5344CB8AC3E}">
        <p14:creationId xmlns:p14="http://schemas.microsoft.com/office/powerpoint/2010/main" val="344593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086C75FD-1875-47CA-8DDA-EBF128ED08D7}"/>
              </a:ext>
            </a:extLst>
          </p:cNvPr>
          <p:cNvSpPr>
            <a:spLocks noGrp="1" noChangeArrowheads="1"/>
          </p:cNvSpPr>
          <p:nvPr>
            <p:ph type="title"/>
          </p:nvPr>
        </p:nvSpPr>
        <p:spPr>
          <a:xfrm>
            <a:off x="1524001" y="0"/>
            <a:ext cx="8939213" cy="1143000"/>
          </a:xfrm>
        </p:spPr>
        <p:txBody>
          <a:bodyPr/>
          <a:lstStyle/>
          <a:p>
            <a:pPr eaLnBrk="1" hangingPunct="1"/>
            <a:r>
              <a:rPr lang="en-US" altLang="en-US" sz="3600" b="1">
                <a:solidFill>
                  <a:schemeClr val="accent2"/>
                </a:solidFill>
                <a:latin typeface="Arial" panose="020B0604020202020204" pitchFamily="34" charset="0"/>
              </a:rPr>
              <a:t>Drawing board</a:t>
            </a:r>
            <a:endParaRPr lang="th-TH" altLang="en-US" sz="3600" b="1">
              <a:solidFill>
                <a:schemeClr val="accent2"/>
              </a:solidFill>
              <a:latin typeface="Arial" panose="020B0604020202020204" pitchFamily="34" charset="0"/>
            </a:endParaRPr>
          </a:p>
        </p:txBody>
      </p:sp>
      <p:sp>
        <p:nvSpPr>
          <p:cNvPr id="219145" name="Text Box 9">
            <a:hlinkClick r:id="" action="ppaction://hlinkshowjump?jump=nextslide"/>
            <a:extLst>
              <a:ext uri="{FF2B5EF4-FFF2-40B4-BE49-F238E27FC236}">
                <a16:creationId xmlns:a16="http://schemas.microsoft.com/office/drawing/2014/main" id="{19D7F708-D5D0-4769-A209-7BA1D40667C5}"/>
              </a:ext>
            </a:extLst>
          </p:cNvPr>
          <p:cNvSpPr txBox="1">
            <a:spLocks noChangeArrowheads="1"/>
          </p:cNvSpPr>
          <p:nvPr/>
        </p:nvSpPr>
        <p:spPr bwMode="auto">
          <a:xfrm>
            <a:off x="246546" y="1186070"/>
            <a:ext cx="7439716" cy="4401205"/>
          </a:xfrm>
          <a:prstGeom prst="rect">
            <a:avLst/>
          </a:prstGeom>
          <a:noFill/>
          <a:ln w="9525">
            <a:noFill/>
            <a:miter lim="800000"/>
            <a:headEnd/>
            <a:tailEnd/>
          </a:ln>
          <a:effectLst/>
        </p:spPr>
        <p:txBody>
          <a:bodyPr wrap="square">
            <a:spAutoFit/>
          </a:bodyPr>
          <a:lstStyle/>
          <a:p>
            <a:pPr marL="173038" lvl="2" algn="just">
              <a:lnSpc>
                <a:spcPct val="150000"/>
              </a:lnSpc>
              <a:defRPr/>
            </a:pPr>
            <a:r>
              <a:rPr lang="en-US" sz="2800" b="1" dirty="0">
                <a:solidFill>
                  <a:srgbClr val="002060"/>
                </a:solidFill>
                <a:latin typeface="Times New Roman" panose="02020603050405020304" pitchFamily="18" charset="0"/>
                <a:cs typeface="Times New Roman" panose="02020603050405020304" pitchFamily="18" charset="0"/>
              </a:rPr>
              <a:t>Drawing board </a:t>
            </a:r>
            <a:r>
              <a:rPr lang="en-US" sz="2800" dirty="0">
                <a:latin typeface="Times New Roman" panose="02020603050405020304" pitchFamily="18" charset="0"/>
                <a:cs typeface="Times New Roman" panose="02020603050405020304" pitchFamily="18" charset="0"/>
              </a:rPr>
              <a:t>is made from strips of well seasoned soft wood generally 25 mm thick. One of the shorter edges of the rectangular board is provided with perfectly straight ebony edge which is used </a:t>
            </a:r>
            <a:r>
              <a:rPr lang="en-US" sz="2800" dirty="0">
                <a:solidFill>
                  <a:srgbClr val="7030A0"/>
                </a:solidFill>
                <a:latin typeface="Times New Roman" panose="02020603050405020304" pitchFamily="18" charset="0"/>
                <a:cs typeface="Times New Roman" panose="02020603050405020304" pitchFamily="18" charset="0"/>
              </a:rPr>
              <a:t>as working edge on which the T-square is moved </a:t>
            </a:r>
            <a:r>
              <a:rPr lang="en-US" sz="2800" dirty="0">
                <a:latin typeface="Times New Roman" panose="02020603050405020304" pitchFamily="18" charset="0"/>
                <a:cs typeface="Times New Roman" panose="02020603050405020304" pitchFamily="18" charset="0"/>
              </a:rPr>
              <a:t>while making Drawings.</a:t>
            </a:r>
          </a:p>
          <a:p>
            <a:pPr eaLnBrk="1" hangingPunct="1">
              <a:defRPr/>
            </a:pPr>
            <a:endParaRPr lang="en-US" sz="2800" dirty="0">
              <a:latin typeface="Arial" charset="0"/>
              <a:cs typeface="Arial" charset="0"/>
            </a:endParaRPr>
          </a:p>
        </p:txBody>
      </p:sp>
      <p:pic>
        <p:nvPicPr>
          <p:cNvPr id="63493" name="Picture 7" descr="drafting board">
            <a:extLst>
              <a:ext uri="{FF2B5EF4-FFF2-40B4-BE49-F238E27FC236}">
                <a16:creationId xmlns:a16="http://schemas.microsoft.com/office/drawing/2014/main" id="{9A623AB5-0693-4910-A289-C61CD6472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913" y="1186070"/>
            <a:ext cx="3163887"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Date Placeholder 1">
            <a:extLst>
              <a:ext uri="{FF2B5EF4-FFF2-40B4-BE49-F238E27FC236}">
                <a16:creationId xmlns:a16="http://schemas.microsoft.com/office/drawing/2014/main" id="{019A5F21-4063-42DC-9373-09B71389EE5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D5189180-253B-403E-8AF7-76F87C6688C3}" type="datetime1">
              <a:rPr lang="en-US" altLang="en-US" sz="1400"/>
              <a:pPr/>
              <a:t>2/18/2020</a:t>
            </a:fld>
            <a:endParaRPr lang="th-TH" altLang="en-US" sz="1400"/>
          </a:p>
        </p:txBody>
      </p:sp>
      <p:sp>
        <p:nvSpPr>
          <p:cNvPr id="63495" name="Slide Number Placeholder 2">
            <a:extLst>
              <a:ext uri="{FF2B5EF4-FFF2-40B4-BE49-F238E27FC236}">
                <a16:creationId xmlns:a16="http://schemas.microsoft.com/office/drawing/2014/main" id="{4584A089-09D6-43C8-A6AA-8CDBB98F11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9A1298A2-980C-4F4C-B19E-E4C29F3869B4}" type="slidenum">
              <a:rPr lang="en-US" altLang="en-US" sz="1400"/>
              <a:pPr/>
              <a:t>32</a:t>
            </a:fld>
            <a:endParaRPr lang="th-TH" altLang="en-US" sz="140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a:extLst>
              <a:ext uri="{FF2B5EF4-FFF2-40B4-BE49-F238E27FC236}">
                <a16:creationId xmlns:a16="http://schemas.microsoft.com/office/drawing/2014/main" id="{88713DBE-5B53-422F-8114-FF9EB732EBE9}"/>
              </a:ext>
            </a:extLst>
          </p:cNvPr>
          <p:cNvSpPr>
            <a:spLocks noGrp="1" noChangeArrowheads="1"/>
          </p:cNvSpPr>
          <p:nvPr>
            <p:ph type="title"/>
          </p:nvPr>
        </p:nvSpPr>
        <p:spPr>
          <a:xfrm>
            <a:off x="344557" y="-55562"/>
            <a:ext cx="8939213" cy="1143000"/>
          </a:xfrm>
        </p:spPr>
        <p:txBody>
          <a:body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Drawing pencils  </a:t>
            </a:r>
            <a:endParaRPr lang="th-TH" altLang="en-US" sz="3600" b="1" dirty="0">
              <a:solidFill>
                <a:srgbClr val="C00000"/>
              </a:solidFill>
              <a:latin typeface="Times New Roman" panose="02020603050405020304" pitchFamily="18" charset="0"/>
            </a:endParaRPr>
          </a:p>
        </p:txBody>
      </p:sp>
      <p:sp>
        <p:nvSpPr>
          <p:cNvPr id="219145" name="Text Box 9">
            <a:hlinkClick r:id="" action="ppaction://hlinkshowjump?jump=nextslide"/>
            <a:extLst>
              <a:ext uri="{FF2B5EF4-FFF2-40B4-BE49-F238E27FC236}">
                <a16:creationId xmlns:a16="http://schemas.microsoft.com/office/drawing/2014/main" id="{B6BC4CF0-849B-49DB-9332-C112901CB04A}"/>
              </a:ext>
            </a:extLst>
          </p:cNvPr>
          <p:cNvSpPr txBox="1">
            <a:spLocks noChangeArrowheads="1"/>
          </p:cNvSpPr>
          <p:nvPr/>
        </p:nvSpPr>
        <p:spPr bwMode="auto">
          <a:xfrm>
            <a:off x="344558" y="703125"/>
            <a:ext cx="11264346" cy="560768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lvl="1" indent="-225425">
              <a:lnSpc>
                <a:spcPct val="150000"/>
              </a:lnSpc>
              <a:buFont typeface="Wingdings" pitchFamily="2" charset="2"/>
              <a:buChar char="ü"/>
              <a:defRPr/>
            </a:pPr>
            <a:r>
              <a:rPr lang="en-US" sz="2800" dirty="0">
                <a:latin typeface="Times New Roman" panose="02020603050405020304" pitchFamily="18" charset="0"/>
                <a:cs typeface="Times New Roman" panose="02020603050405020304" pitchFamily="18" charset="0"/>
              </a:rPr>
              <a:t>Selection of drawing pencil </a:t>
            </a:r>
          </a:p>
          <a:p>
            <a:pPr marL="914400" lvl="3" indent="-225425">
              <a:lnSpc>
                <a:spcPct val="150000"/>
              </a:lnSpc>
              <a:buFont typeface="Wingdings" pitchFamily="2" charset="2"/>
              <a:buChar char="ü"/>
              <a:defRPr/>
            </a:pPr>
            <a:r>
              <a:rPr lang="en-US" sz="2800" dirty="0">
                <a:latin typeface="Times New Roman" panose="02020603050405020304" pitchFamily="18" charset="0"/>
                <a:cs typeface="Times New Roman" panose="02020603050405020304" pitchFamily="18" charset="0"/>
              </a:rPr>
              <a:t>type and quality of drawing paper </a:t>
            </a:r>
          </a:p>
          <a:p>
            <a:pPr marL="914400" lvl="3" indent="-225425">
              <a:lnSpc>
                <a:spcPct val="150000"/>
              </a:lnSpc>
              <a:buFont typeface="Wingdings" pitchFamily="2" charset="2"/>
              <a:buChar char="ü"/>
              <a:defRPr/>
            </a:pPr>
            <a:r>
              <a:rPr lang="en-US" sz="2800" dirty="0">
                <a:latin typeface="Times New Roman" panose="02020603050405020304" pitchFamily="18" charset="0"/>
                <a:cs typeface="Times New Roman" panose="02020603050405020304" pitchFamily="18" charset="0"/>
              </a:rPr>
              <a:t>how thick and dark you want the line to be. </a:t>
            </a:r>
          </a:p>
          <a:p>
            <a:pPr lvl="1" indent="-225425">
              <a:lnSpc>
                <a:spcPct val="150000"/>
              </a:lnSpc>
              <a:buFont typeface="Wingdings" pitchFamily="2" charset="2"/>
              <a:buChar char="ü"/>
              <a:defRPr/>
            </a:pPr>
            <a:r>
              <a:rPr lang="en-US" sz="2800" dirty="0">
                <a:latin typeface="Times New Roman" panose="02020603050405020304" pitchFamily="18" charset="0"/>
                <a:cs typeface="Times New Roman" panose="02020603050405020304" pitchFamily="18" charset="0"/>
              </a:rPr>
              <a:t>Pencil lines should be clean and sharp. They must be dark enough for the views to be seen when the standard lines are drawn. </a:t>
            </a:r>
          </a:p>
          <a:p>
            <a:pPr lvl="1" indent="-225425">
              <a:lnSpc>
                <a:spcPct val="150000"/>
              </a:lnSpc>
              <a:buFont typeface="Wingdings" pitchFamily="2" charset="2"/>
              <a:buChar char="ü"/>
              <a:defRPr/>
            </a:pPr>
            <a:r>
              <a:rPr lang="en-US" sz="2800" dirty="0">
                <a:latin typeface="Times New Roman" panose="02020603050405020304" pitchFamily="18" charset="0"/>
                <a:cs typeface="Times New Roman" panose="02020603050405020304" pitchFamily="18" charset="0"/>
              </a:rPr>
              <a:t>If you use too much pressure, you will groove the drawing surface. You can avoid this if you use proper grade of lead.</a:t>
            </a:r>
          </a:p>
          <a:p>
            <a:pPr lvl="1" indent="-225425">
              <a:lnSpc>
                <a:spcPct val="150000"/>
              </a:lnSpc>
              <a:buFont typeface="Wingdings" pitchFamily="2" charset="2"/>
              <a:buChar char="ü"/>
              <a:defRPr/>
            </a:pPr>
            <a:r>
              <a:rPr lang="en-US" sz="2800" dirty="0">
                <a:latin typeface="Times New Roman" panose="02020603050405020304" pitchFamily="18" charset="0"/>
                <a:cs typeface="Times New Roman" panose="02020603050405020304" pitchFamily="18" charset="0"/>
              </a:rPr>
              <a:t>Turn the pencil between your thumb and forefinger as you draw a line.</a:t>
            </a:r>
          </a:p>
          <a:p>
            <a:pPr marL="236538" lvl="1" algn="just">
              <a:lnSpc>
                <a:spcPct val="80000"/>
              </a:lnSpc>
              <a:defRPr/>
            </a:pPr>
            <a:endParaRPr lang="en-US" sz="2800" dirty="0">
              <a:latin typeface="Arial" charset="0"/>
              <a:cs typeface="Arial" charset="0"/>
            </a:endParaRPr>
          </a:p>
        </p:txBody>
      </p:sp>
      <p:sp>
        <p:nvSpPr>
          <p:cNvPr id="70664" name="Date Placeholder 1">
            <a:extLst>
              <a:ext uri="{FF2B5EF4-FFF2-40B4-BE49-F238E27FC236}">
                <a16:creationId xmlns:a16="http://schemas.microsoft.com/office/drawing/2014/main" id="{11E447B6-76BF-40AD-9180-26F86D6E4F9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388B1668-B0F0-4BFD-B818-762A9B02DD38}" type="datetime1">
              <a:rPr lang="en-US" altLang="en-US" sz="1400"/>
              <a:pPr/>
              <a:t>2/18/2020</a:t>
            </a:fld>
            <a:endParaRPr lang="th-TH" altLang="en-US" sz="1400"/>
          </a:p>
        </p:txBody>
      </p:sp>
      <p:sp>
        <p:nvSpPr>
          <p:cNvPr id="70665" name="Slide Number Placeholder 2">
            <a:extLst>
              <a:ext uri="{FF2B5EF4-FFF2-40B4-BE49-F238E27FC236}">
                <a16:creationId xmlns:a16="http://schemas.microsoft.com/office/drawing/2014/main" id="{E2C01FF3-B4C6-4E82-8CB8-B2C3B9B0F5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AA461053-4AB9-4FFC-95A0-9B309D5C5A23}" type="slidenum">
              <a:rPr lang="en-US" altLang="en-US" sz="1400"/>
              <a:pPr/>
              <a:t>33</a:t>
            </a:fld>
            <a:endParaRPr lang="th-TH" altLang="en-US" sz="140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716835" y="259037"/>
            <a:ext cx="8606971" cy="60669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Char char="§"/>
            </a:pPr>
            <a:r>
              <a:rPr lang="en-US" b="1" dirty="0">
                <a:latin typeface="Times New Roman" panose="02020603050405020304" pitchFamily="18" charset="0"/>
                <a:cs typeface="Times New Roman" panose="02020603050405020304" pitchFamily="18" charset="0"/>
              </a:rPr>
              <a:t> Pencils:</a:t>
            </a:r>
            <a:endParaRPr lang="en-US" dirty="0">
              <a:solidFill>
                <a:schemeClr val="bg1"/>
              </a:solidFill>
            </a:endParaRPr>
          </a:p>
          <a:p>
            <a:pPr marL="0" indent="0">
              <a:buNone/>
            </a:pPr>
            <a:endParaRPr lang="en-US" dirty="0">
              <a:solidFill>
                <a:schemeClr val="bg1"/>
              </a:solidFill>
            </a:endParaRPr>
          </a:p>
        </p:txBody>
      </p:sp>
      <p:pic>
        <p:nvPicPr>
          <p:cNvPr id="3" name="table"/>
          <p:cNvPicPr>
            <a:picLocks noChangeAspect="1"/>
          </p:cNvPicPr>
          <p:nvPr/>
        </p:nvPicPr>
        <p:blipFill>
          <a:blip r:embed="rId2"/>
          <a:stretch>
            <a:fillRect/>
          </a:stretch>
        </p:blipFill>
        <p:spPr>
          <a:xfrm>
            <a:off x="711845" y="2468833"/>
            <a:ext cx="9546496" cy="3672660"/>
          </a:xfrm>
          <a:prstGeom prst="rect">
            <a:avLst/>
          </a:prstGeom>
        </p:spPr>
      </p:pic>
      <p:sp>
        <p:nvSpPr>
          <p:cNvPr id="5" name="Rectangle 4"/>
          <p:cNvSpPr/>
          <p:nvPr/>
        </p:nvSpPr>
        <p:spPr>
          <a:xfrm>
            <a:off x="8480482" y="474001"/>
            <a:ext cx="3555717" cy="523220"/>
          </a:xfrm>
          <a:prstGeom prst="rect">
            <a:avLst/>
          </a:prstGeom>
        </p:spPr>
        <p:txBody>
          <a:bodyPr wrap="none">
            <a:spAutoFit/>
          </a:bodyPr>
          <a:lstStyle>
            <a:defPPr>
              <a:defRPr lang="th-TH"/>
            </a:defPPr>
            <a:lvl1pPr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1pPr>
            <a:lvl2pPr marL="4572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2pPr>
            <a:lvl3pPr marL="9144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3pPr>
            <a:lvl4pPr marL="13716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4pPr>
            <a:lvl5pPr marL="18288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bg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bg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bg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bg1"/>
                </a:solidFill>
                <a:latin typeface="Times New Roman" pitchFamily="18" charset="0"/>
                <a:ea typeface="+mn-ea"/>
                <a:cs typeface="Angsana New" pitchFamily="18" charset="-34"/>
              </a:defRPr>
            </a:lvl9pPr>
          </a:lstStyle>
          <a:p>
            <a:r>
              <a:rPr lang="en-US" b="1" dirty="0">
                <a:solidFill>
                  <a:srgbClr val="FF0000"/>
                </a:solidFill>
                <a:latin typeface="+mn-lt"/>
                <a:ea typeface="Arial Unicode MS" pitchFamily="34" charset="-128"/>
                <a:cs typeface="Arial Unicode MS" pitchFamily="34" charset="-128"/>
              </a:rPr>
              <a:t>2H or HB </a:t>
            </a:r>
            <a:r>
              <a:rPr lang="en-US" b="1" dirty="0">
                <a:solidFill>
                  <a:srgbClr val="FF0000"/>
                </a:solidFill>
                <a:ea typeface="Arial Unicode MS" pitchFamily="34" charset="-128"/>
                <a:cs typeface="Times New Roman" panose="02020603050405020304" pitchFamily="18" charset="0"/>
              </a:rPr>
              <a:t>for thick line</a:t>
            </a:r>
          </a:p>
        </p:txBody>
      </p:sp>
      <p:sp>
        <p:nvSpPr>
          <p:cNvPr id="6" name="Rectangle 5"/>
          <p:cNvSpPr/>
          <p:nvPr/>
        </p:nvSpPr>
        <p:spPr>
          <a:xfrm>
            <a:off x="8480482" y="997221"/>
            <a:ext cx="2542619" cy="523220"/>
          </a:xfrm>
          <a:prstGeom prst="rect">
            <a:avLst/>
          </a:prstGeom>
        </p:spPr>
        <p:txBody>
          <a:bodyPr wrap="none">
            <a:spAutoFit/>
          </a:bodyPr>
          <a:lstStyle>
            <a:defPPr>
              <a:defRPr lang="th-TH"/>
            </a:defPPr>
            <a:lvl1pPr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1pPr>
            <a:lvl2pPr marL="4572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2pPr>
            <a:lvl3pPr marL="9144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3pPr>
            <a:lvl4pPr marL="13716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4pPr>
            <a:lvl5pPr marL="1828800" algn="ctr" rtl="0" fontAlgn="base">
              <a:spcBef>
                <a:spcPct val="0"/>
              </a:spcBef>
              <a:spcAft>
                <a:spcPct val="0"/>
              </a:spcAft>
              <a:defRPr sz="2800" kern="1200">
                <a:solidFill>
                  <a:schemeClr val="bg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bg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bg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bg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bg1"/>
                </a:solidFill>
                <a:latin typeface="Times New Roman" pitchFamily="18" charset="0"/>
                <a:ea typeface="+mn-ea"/>
                <a:cs typeface="Angsana New" pitchFamily="18" charset="-34"/>
              </a:defRPr>
            </a:lvl9pPr>
          </a:lstStyle>
          <a:p>
            <a:r>
              <a:rPr lang="en-US" b="1" dirty="0">
                <a:solidFill>
                  <a:srgbClr val="FF0000"/>
                </a:solidFill>
                <a:latin typeface="+mn-lt"/>
                <a:ea typeface="Arial Unicode MS" pitchFamily="34" charset="-128"/>
                <a:cs typeface="Arial Unicode MS" pitchFamily="34" charset="-128"/>
              </a:rPr>
              <a:t>4H for </a:t>
            </a:r>
            <a:r>
              <a:rPr lang="en-US" b="1" dirty="0">
                <a:solidFill>
                  <a:srgbClr val="FF0000"/>
                </a:solidFill>
                <a:ea typeface="Arial Unicode MS" pitchFamily="34" charset="-128"/>
                <a:cs typeface="Times New Roman" panose="02020603050405020304" pitchFamily="18" charset="0"/>
              </a:rPr>
              <a:t>thin line</a:t>
            </a:r>
          </a:p>
        </p:txBody>
      </p:sp>
      <p:pic>
        <p:nvPicPr>
          <p:cNvPr id="7" name="Picture 6" descr="70848"/>
          <p:cNvPicPr>
            <a:picLocks noChangeAspect="1" noChangeArrowheads="1"/>
          </p:cNvPicPr>
          <p:nvPr/>
        </p:nvPicPr>
        <p:blipFill>
          <a:blip r:embed="rId3">
            <a:clrChange>
              <a:clrFrom>
                <a:srgbClr val="FFFFFF"/>
              </a:clrFrom>
              <a:clrTo>
                <a:srgbClr val="FFFFFF">
                  <a:alpha val="0"/>
                </a:srgbClr>
              </a:clrTo>
            </a:clrChange>
            <a:lum bright="-12000" contrast="18000"/>
          </a:blip>
          <a:srcRect/>
          <a:stretch>
            <a:fillRect/>
          </a:stretch>
        </p:blipFill>
        <p:spPr bwMode="auto">
          <a:xfrm>
            <a:off x="711845" y="951612"/>
            <a:ext cx="4067175" cy="1266825"/>
          </a:xfrm>
          <a:prstGeom prst="rect">
            <a:avLst/>
          </a:prstGeom>
          <a:solidFill>
            <a:srgbClr val="FFFFFF"/>
          </a:solidFill>
        </p:spPr>
      </p:pic>
      <p:pic>
        <p:nvPicPr>
          <p:cNvPr id="9" name="Picture 8" descr="71294"/>
          <p:cNvPicPr>
            <a:picLocks noChangeAspect="1" noChangeArrowheads="1"/>
          </p:cNvPicPr>
          <p:nvPr/>
        </p:nvPicPr>
        <p:blipFill>
          <a:blip r:embed="rId4">
            <a:clrChange>
              <a:clrFrom>
                <a:srgbClr val="FFFFFF"/>
              </a:clrFrom>
              <a:clrTo>
                <a:srgbClr val="FFFFFF">
                  <a:alpha val="0"/>
                </a:srgbClr>
              </a:clrTo>
            </a:clrChange>
            <a:lum bright="-12000" contrast="18000"/>
          </a:blip>
          <a:srcRect/>
          <a:stretch>
            <a:fillRect/>
          </a:stretch>
        </p:blipFill>
        <p:spPr bwMode="auto">
          <a:xfrm>
            <a:off x="4865244" y="628129"/>
            <a:ext cx="3529013" cy="1471613"/>
          </a:xfrm>
          <a:prstGeom prst="rect">
            <a:avLst/>
          </a:prstGeom>
          <a:solidFill>
            <a:srgbClr val="FFFFFF"/>
          </a:solidFill>
        </p:spPr>
      </p:pic>
      <p:sp>
        <p:nvSpPr>
          <p:cNvPr id="4" name="Slide Number Placeholder 3"/>
          <p:cNvSpPr>
            <a:spLocks noGrp="1"/>
          </p:cNvSpPr>
          <p:nvPr>
            <p:ph type="sldNum" sz="quarter" idx="12"/>
          </p:nvPr>
        </p:nvSpPr>
        <p:spPr/>
        <p:txBody>
          <a:bodyPr/>
          <a:lstStyle/>
          <a:p>
            <a:r>
              <a:rPr lang="en-US" dirty="0"/>
              <a:t>28</a:t>
            </a:r>
          </a:p>
        </p:txBody>
      </p:sp>
    </p:spTree>
    <p:extLst>
      <p:ext uri="{BB962C8B-B14F-4D97-AF65-F5344CB8AC3E}">
        <p14:creationId xmlns:p14="http://schemas.microsoft.com/office/powerpoint/2010/main" val="13060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a:extLst>
              <a:ext uri="{FF2B5EF4-FFF2-40B4-BE49-F238E27FC236}">
                <a16:creationId xmlns:a16="http://schemas.microsoft.com/office/drawing/2014/main" id="{72C2100C-8228-4567-8F83-91A490A27802}"/>
              </a:ext>
            </a:extLst>
          </p:cNvPr>
          <p:cNvSpPr>
            <a:spLocks noGrp="1" noChangeArrowheads="1"/>
          </p:cNvSpPr>
          <p:nvPr>
            <p:ph type="title"/>
          </p:nvPr>
        </p:nvSpPr>
        <p:spPr>
          <a:xfrm>
            <a:off x="1524001" y="0"/>
            <a:ext cx="8939213" cy="1143000"/>
          </a:xfrm>
        </p:spPr>
        <p:txBody>
          <a:bodyPr/>
          <a:lstStyle/>
          <a:p>
            <a:pPr eaLnBrk="1" hangingPunct="1"/>
            <a:r>
              <a:rPr lang="en-US" altLang="en-US" sz="3600" b="1" dirty="0">
                <a:solidFill>
                  <a:srgbClr val="C00000"/>
                </a:solidFill>
                <a:latin typeface="Arial" panose="020B0604020202020204" pitchFamily="34" charset="0"/>
              </a:rPr>
              <a:t>T-square </a:t>
            </a:r>
            <a:endParaRPr lang="th-TH" altLang="en-US" sz="3600" b="1" dirty="0">
              <a:solidFill>
                <a:srgbClr val="C00000"/>
              </a:solidFill>
              <a:latin typeface="Arial" panose="020B0604020202020204" pitchFamily="34" charset="0"/>
            </a:endParaRPr>
          </a:p>
        </p:txBody>
      </p:sp>
      <p:sp>
        <p:nvSpPr>
          <p:cNvPr id="219145" name="Text Box 9">
            <a:hlinkClick r:id="" action="ppaction://hlinkshowjump?jump=nextslide"/>
            <a:extLst>
              <a:ext uri="{FF2B5EF4-FFF2-40B4-BE49-F238E27FC236}">
                <a16:creationId xmlns:a16="http://schemas.microsoft.com/office/drawing/2014/main" id="{F39AD148-8024-464B-93F5-FC638D634769}"/>
              </a:ext>
            </a:extLst>
          </p:cNvPr>
          <p:cNvSpPr txBox="1">
            <a:spLocks noChangeArrowheads="1"/>
          </p:cNvSpPr>
          <p:nvPr/>
        </p:nvSpPr>
        <p:spPr bwMode="auto">
          <a:xfrm>
            <a:off x="275433" y="756548"/>
            <a:ext cx="8335167" cy="59862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36538" lvl="1">
              <a:lnSpc>
                <a:spcPct val="150000"/>
              </a:lnSpc>
              <a:buFont typeface="Wingdings" pitchFamily="2" charset="2"/>
              <a:buChar char="ü"/>
              <a:defRPr/>
            </a:pPr>
            <a:r>
              <a:rPr lang="en-US" sz="2400" dirty="0">
                <a:latin typeface="Times New Roman" panose="02020603050405020304" pitchFamily="18" charset="0"/>
                <a:cs typeface="Times New Roman" panose="02020603050405020304" pitchFamily="18" charset="0"/>
              </a:rPr>
              <a:t>They can be made from different materials, mostly </a:t>
            </a:r>
            <a:r>
              <a:rPr lang="en-US" sz="2400" dirty="0">
                <a:solidFill>
                  <a:srgbClr val="FF0000"/>
                </a:solidFill>
                <a:latin typeface="Times New Roman" panose="02020603050405020304" pitchFamily="18" charset="0"/>
                <a:cs typeface="Times New Roman" panose="02020603050405020304" pitchFamily="18" charset="0"/>
              </a:rPr>
              <a:t>wood or plastic. </a:t>
            </a:r>
          </a:p>
          <a:p>
            <a:pPr marL="236538" lvl="1">
              <a:lnSpc>
                <a:spcPct val="150000"/>
              </a:lnSpc>
              <a:buFont typeface="Wingdings" pitchFamily="2" charset="2"/>
              <a:buChar char="ü"/>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parts: </a:t>
            </a:r>
            <a:r>
              <a:rPr lang="en-US" sz="2400" dirty="0">
                <a:solidFill>
                  <a:srgbClr val="FF0000"/>
                </a:solidFill>
                <a:latin typeface="Times New Roman" panose="02020603050405020304" pitchFamily="18" charset="0"/>
                <a:cs typeface="Times New Roman" panose="02020603050405020304" pitchFamily="18" charset="0"/>
              </a:rPr>
              <a:t>blade and head</a:t>
            </a:r>
          </a:p>
          <a:p>
            <a:pPr marL="236538" lvl="1">
              <a:lnSpc>
                <a:spcPct val="150000"/>
              </a:lnSpc>
              <a:buFont typeface="Wingdings" pitchFamily="2" charset="2"/>
              <a:buChar char="ü"/>
              <a:defRPr/>
            </a:pPr>
            <a:r>
              <a:rPr lang="en-US" sz="2400" dirty="0">
                <a:latin typeface="Times New Roman" panose="02020603050405020304" pitchFamily="18" charset="0"/>
                <a:cs typeface="Times New Roman" panose="02020603050405020304" pitchFamily="18" charset="0"/>
              </a:rPr>
              <a:t>The head is fixed </a:t>
            </a:r>
            <a:r>
              <a:rPr lang="en-US" sz="2400" dirty="0">
                <a:solidFill>
                  <a:srgbClr val="FF0000"/>
                </a:solidFill>
                <a:latin typeface="Times New Roman" panose="02020603050405020304" pitchFamily="18" charset="0"/>
                <a:cs typeface="Times New Roman" panose="02020603050405020304" pitchFamily="18" charset="0"/>
              </a:rPr>
              <a:t>at 90</a:t>
            </a:r>
            <a:r>
              <a:rPr lang="en-US" sz="2400" baseline="30000" dirty="0">
                <a:solidFill>
                  <a:srgbClr val="FF0000"/>
                </a:solidFill>
                <a:latin typeface="Times New Roman" panose="02020603050405020304" pitchFamily="18" charset="0"/>
                <a:cs typeface="Times New Roman" panose="02020603050405020304" pitchFamily="18" charset="0"/>
              </a:rPr>
              <a:t>0</a:t>
            </a:r>
            <a:r>
              <a:rPr lang="en-US" sz="2400" dirty="0">
                <a:solidFill>
                  <a:srgbClr val="FF0000"/>
                </a:solidFill>
                <a:latin typeface="Times New Roman" panose="02020603050405020304" pitchFamily="18" charset="0"/>
                <a:cs typeface="Times New Roman" panose="02020603050405020304" pitchFamily="18" charset="0"/>
              </a:rPr>
              <a:t> to the blade.</a:t>
            </a:r>
          </a:p>
          <a:p>
            <a:pPr marL="523875" lvl="1" indent="-292100">
              <a:lnSpc>
                <a:spcPct val="150000"/>
              </a:lnSpc>
              <a:buFont typeface="Wingdings" pitchFamily="2" charset="2"/>
              <a:buChar char="ü"/>
              <a:defRPr/>
            </a:pPr>
            <a:r>
              <a:rPr lang="en-US" sz="2400" dirty="0">
                <a:latin typeface="Times New Roman" panose="02020603050405020304" pitchFamily="18" charset="0"/>
                <a:cs typeface="Times New Roman" panose="02020603050405020304" pitchFamily="18" charset="0"/>
              </a:rPr>
              <a:t>The head is made to slide along the working edge and the Blade moves on the Drawing board. Used for </a:t>
            </a:r>
            <a:r>
              <a:rPr lang="en-US" sz="28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Drawing horizontal lines, Guiding triangles, Position drawing paper</a:t>
            </a:r>
          </a:p>
          <a:p>
            <a:pPr marL="523875" lvl="1" indent="-292100">
              <a:lnSpc>
                <a:spcPct val="150000"/>
              </a:lnSpc>
              <a:buFont typeface="Wingdings" pitchFamily="2" charset="2"/>
              <a:buChar char="ü"/>
              <a:defRPr/>
            </a:pPr>
            <a:r>
              <a:rPr lang="en-US" sz="2400" dirty="0">
                <a:latin typeface="Times New Roman" panose="02020603050405020304" pitchFamily="18" charset="0"/>
                <a:cs typeface="Times New Roman" panose="02020603050405020304" pitchFamily="18" charset="0"/>
              </a:rPr>
              <a:t>The cleanness of your T –square greatly affect your drawing quality and cleanliness. </a:t>
            </a:r>
          </a:p>
          <a:p>
            <a:pPr marL="173038" lvl="2" algn="just">
              <a:defRPr/>
            </a:pPr>
            <a:endParaRPr lang="en-US" sz="2500" dirty="0">
              <a:latin typeface="+mj-lt"/>
              <a:cs typeface="Arial" charset="0"/>
            </a:endParaRPr>
          </a:p>
          <a:p>
            <a:pPr eaLnBrk="1" hangingPunct="1">
              <a:defRPr/>
            </a:pPr>
            <a:endParaRPr lang="en-US" sz="2800" dirty="0">
              <a:latin typeface="Arial" charset="0"/>
              <a:cs typeface="Arial" charset="0"/>
            </a:endParaRPr>
          </a:p>
        </p:txBody>
      </p:sp>
      <p:pic>
        <p:nvPicPr>
          <p:cNvPr id="65541" name="Picture 2">
            <a:extLst>
              <a:ext uri="{FF2B5EF4-FFF2-40B4-BE49-F238E27FC236}">
                <a16:creationId xmlns:a16="http://schemas.microsoft.com/office/drawing/2014/main" id="{A3C2D22C-E89D-49B1-977E-B4B54C941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542" y="4451350"/>
            <a:ext cx="3248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descr="TSQUARS">
            <a:extLst>
              <a:ext uri="{FF2B5EF4-FFF2-40B4-BE49-F238E27FC236}">
                <a16:creationId xmlns:a16="http://schemas.microsoft.com/office/drawing/2014/main" id="{09389733-9138-4EE8-9631-360C2282C56F}"/>
              </a:ext>
            </a:extLst>
          </p:cNvPr>
          <p:cNvPicPr>
            <a:picLocks noChangeAspect="1" noChangeArrowheads="1"/>
          </p:cNvPicPr>
          <p:nvPr/>
        </p:nvPicPr>
        <p:blipFill>
          <a:blip r:embed="rId4">
            <a:clrChange>
              <a:clrFrom>
                <a:srgbClr val="FFFAF6"/>
              </a:clrFrom>
              <a:clrTo>
                <a:srgbClr val="FFFAF6">
                  <a:alpha val="0"/>
                </a:srgbClr>
              </a:clrTo>
            </a:clrChange>
            <a:lum bright="-6000" contrast="24000"/>
            <a:extLst>
              <a:ext uri="{28A0092B-C50C-407E-A947-70E740481C1C}">
                <a14:useLocalDpi xmlns:a14="http://schemas.microsoft.com/office/drawing/2010/main" val="0"/>
              </a:ext>
            </a:extLst>
          </a:blip>
          <a:srcRect/>
          <a:stretch>
            <a:fillRect/>
          </a:stretch>
        </p:blipFill>
        <p:spPr bwMode="auto">
          <a:xfrm>
            <a:off x="9419430" y="757099"/>
            <a:ext cx="24971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Date Placeholder 1">
            <a:extLst>
              <a:ext uri="{FF2B5EF4-FFF2-40B4-BE49-F238E27FC236}">
                <a16:creationId xmlns:a16="http://schemas.microsoft.com/office/drawing/2014/main" id="{49FF9D8B-9877-4425-BCC3-7297D758107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0770C52C-AB55-4FE3-88C3-19CE3EF4ADCF}" type="datetime1">
              <a:rPr lang="en-US" altLang="en-US" sz="1400"/>
              <a:pPr/>
              <a:t>2/18/2020</a:t>
            </a:fld>
            <a:endParaRPr lang="th-TH" altLang="en-US" sz="1400" dirty="0"/>
          </a:p>
        </p:txBody>
      </p:sp>
      <p:sp>
        <p:nvSpPr>
          <p:cNvPr id="65544" name="Slide Number Placeholder 2">
            <a:extLst>
              <a:ext uri="{FF2B5EF4-FFF2-40B4-BE49-F238E27FC236}">
                <a16:creationId xmlns:a16="http://schemas.microsoft.com/office/drawing/2014/main" id="{068DD466-8E2E-4446-851F-7CFB8FD7A4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6593EEBE-7163-4BAB-B3BE-8A743B50F632}" type="slidenum">
              <a:rPr lang="en-US" altLang="en-US" sz="1400"/>
              <a:pPr/>
              <a:t>35</a:t>
            </a:fld>
            <a:endParaRPr lang="th-TH" altLang="en-US" sz="140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17E1975B-8491-45E1-8778-76B8973B79C1}"/>
              </a:ext>
            </a:extLst>
          </p:cNvPr>
          <p:cNvSpPr>
            <a:spLocks noGrp="1" noChangeArrowheads="1"/>
          </p:cNvSpPr>
          <p:nvPr>
            <p:ph type="title"/>
          </p:nvPr>
        </p:nvSpPr>
        <p:spPr>
          <a:xfrm>
            <a:off x="1179444" y="-121552"/>
            <a:ext cx="8939213" cy="912813"/>
          </a:xfrm>
        </p:spPr>
        <p:txBody>
          <a:bodyPr/>
          <a:lstStyle/>
          <a:p>
            <a:pPr eaLnBrk="1" hangingPunct="1"/>
            <a:r>
              <a:rPr lang="en-US" altLang="en-US" sz="3600" b="1" dirty="0">
                <a:solidFill>
                  <a:srgbClr val="C00000"/>
                </a:solidFill>
                <a:latin typeface="Arial" panose="020B0604020202020204" pitchFamily="34" charset="0"/>
              </a:rPr>
              <a:t>Set square </a:t>
            </a:r>
            <a:endParaRPr lang="th-TH" altLang="en-US" sz="3600" b="1" dirty="0">
              <a:solidFill>
                <a:srgbClr val="C00000"/>
              </a:solidFill>
              <a:latin typeface="Arial" panose="020B0604020202020204" pitchFamily="34" charset="0"/>
            </a:endParaRPr>
          </a:p>
        </p:txBody>
      </p:sp>
      <p:sp>
        <p:nvSpPr>
          <p:cNvPr id="219145" name="Text Box 9">
            <a:hlinkClick r:id="" action="ppaction://hlinkshowjump?jump=nextslide"/>
            <a:extLst>
              <a:ext uri="{FF2B5EF4-FFF2-40B4-BE49-F238E27FC236}">
                <a16:creationId xmlns:a16="http://schemas.microsoft.com/office/drawing/2014/main" id="{FE4E4B44-3FD6-4AAB-857D-F42D8FD331C7}"/>
              </a:ext>
            </a:extLst>
          </p:cNvPr>
          <p:cNvSpPr txBox="1">
            <a:spLocks noChangeArrowheads="1"/>
          </p:cNvSpPr>
          <p:nvPr/>
        </p:nvSpPr>
        <p:spPr bwMode="auto">
          <a:xfrm>
            <a:off x="555004" y="596896"/>
            <a:ext cx="10674005" cy="33162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36538" lvl="1">
              <a:lnSpc>
                <a:spcPct val="150000"/>
              </a:lnSpc>
              <a:defRPr/>
            </a:pPr>
            <a:r>
              <a:rPr lang="en-US" sz="2400" b="1" dirty="0">
                <a:solidFill>
                  <a:srgbClr val="0000FF"/>
                </a:solidFill>
                <a:latin typeface="Times New Roman" panose="02020603050405020304" pitchFamily="18" charset="0"/>
                <a:cs typeface="Times New Roman" panose="02020603050405020304" pitchFamily="18" charset="0"/>
              </a:rPr>
              <a:t>Set squares </a:t>
            </a:r>
            <a:r>
              <a:rPr lang="en-US" sz="2400" dirty="0">
                <a:latin typeface="Times New Roman" panose="02020603050405020304" pitchFamily="18" charset="0"/>
                <a:cs typeface="Times New Roman" panose="02020603050405020304" pitchFamily="18" charset="0"/>
              </a:rPr>
              <a:t>are generally made from </a:t>
            </a:r>
            <a:r>
              <a:rPr lang="en-US" sz="2400" dirty="0">
                <a:solidFill>
                  <a:srgbClr val="0000FF"/>
                </a:solidFill>
                <a:latin typeface="Times New Roman" panose="02020603050405020304" pitchFamily="18" charset="0"/>
                <a:cs typeface="Times New Roman" panose="02020603050405020304" pitchFamily="18" charset="0"/>
              </a:rPr>
              <a:t>Plastic or celluloid </a:t>
            </a:r>
            <a:r>
              <a:rPr lang="en-US" sz="2400" dirty="0">
                <a:latin typeface="Times New Roman" panose="02020603050405020304" pitchFamily="18" charset="0"/>
                <a:cs typeface="Times New Roman" panose="02020603050405020304" pitchFamily="18" charset="0"/>
              </a:rPr>
              <a:t>material. They are triangular in shape with one corner, a right angle triangle. A pair of set squares </a:t>
            </a:r>
            <a:r>
              <a:rPr lang="en-US" sz="2400" dirty="0">
                <a:solidFill>
                  <a:srgbClr val="0000FF"/>
                </a:solidFill>
                <a:latin typeface="Times New Roman" panose="02020603050405020304" pitchFamily="18" charset="0"/>
                <a:cs typeface="Times New Roman" panose="02020603050405020304" pitchFamily="18" charset="0"/>
              </a:rPr>
              <a:t>(30°–60°) and 45</a:t>
            </a:r>
            <a:r>
              <a:rPr lang="en-US" sz="2400" dirty="0">
                <a:latin typeface="Times New Roman" panose="02020603050405020304" pitchFamily="18" charset="0"/>
                <a:cs typeface="Times New Roman" panose="02020603050405020304" pitchFamily="18" charset="0"/>
              </a:rPr>
              <a:t>° (45° set square are generally provided with Protractor) facilitate marking of angles.</a:t>
            </a:r>
          </a:p>
          <a:p>
            <a:pPr marL="236538" lvl="1">
              <a:lnSpc>
                <a:spcPct val="150000"/>
              </a:lnSpc>
              <a:defRPr/>
            </a:pPr>
            <a:r>
              <a:rPr lang="en-US" sz="2500" dirty="0">
                <a:latin typeface="Times New Roman" panose="02020603050405020304" pitchFamily="18" charset="0"/>
                <a:cs typeface="Times New Roman" panose="02020603050405020304" pitchFamily="18" charset="0"/>
              </a:rPr>
              <a:t>They are used to draw lines at 30°, 60° and 45° to the vertical and horizontal</a:t>
            </a:r>
          </a:p>
          <a:p>
            <a:pPr eaLnBrk="1" hangingPunct="1">
              <a:defRPr/>
            </a:pPr>
            <a:endParaRPr lang="en-US" sz="2800" dirty="0">
              <a:latin typeface="Arial" charset="0"/>
              <a:cs typeface="Arial" charset="0"/>
            </a:endParaRPr>
          </a:p>
        </p:txBody>
      </p:sp>
      <p:pic>
        <p:nvPicPr>
          <p:cNvPr id="66565" name="Picture 2">
            <a:extLst>
              <a:ext uri="{FF2B5EF4-FFF2-40B4-BE49-F238E27FC236}">
                <a16:creationId xmlns:a16="http://schemas.microsoft.com/office/drawing/2014/main" id="{C2B312AC-BB98-4246-9A9E-92698663F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3362325"/>
            <a:ext cx="4724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3">
            <a:extLst>
              <a:ext uri="{FF2B5EF4-FFF2-40B4-BE49-F238E27FC236}">
                <a16:creationId xmlns:a16="http://schemas.microsoft.com/office/drawing/2014/main" id="{4111ED22-3441-4C9C-AC3C-ABA75C0BA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1" y="4170363"/>
            <a:ext cx="3495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FDD0D80-C171-443C-B8BE-7122B1689621}"/>
              </a:ext>
            </a:extLst>
          </p:cNvPr>
          <p:cNvSpPr/>
          <p:nvPr/>
        </p:nvSpPr>
        <p:spPr>
          <a:xfrm>
            <a:off x="2547939" y="6169025"/>
            <a:ext cx="1760537" cy="46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tx1"/>
                </a:solidFill>
                <a:latin typeface="Times New Roman" panose="02020603050405020304" pitchFamily="18" charset="0"/>
                <a:cs typeface="Times New Roman" panose="02020603050405020304" pitchFamily="18" charset="0"/>
              </a:rPr>
              <a:t>45 Set Square</a:t>
            </a:r>
          </a:p>
        </p:txBody>
      </p:sp>
      <p:sp>
        <p:nvSpPr>
          <p:cNvPr id="11" name="Rectangle 10">
            <a:extLst>
              <a:ext uri="{FF2B5EF4-FFF2-40B4-BE49-F238E27FC236}">
                <a16:creationId xmlns:a16="http://schemas.microsoft.com/office/drawing/2014/main" id="{C0F63684-4219-4DF2-A3C7-2E887344A0C3}"/>
              </a:ext>
            </a:extLst>
          </p:cNvPr>
          <p:cNvSpPr/>
          <p:nvPr/>
        </p:nvSpPr>
        <p:spPr>
          <a:xfrm>
            <a:off x="4787901" y="6154739"/>
            <a:ext cx="2208213" cy="471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tx1"/>
                </a:solidFill>
                <a:latin typeface="Times New Roman" panose="02020603050405020304" pitchFamily="18" charset="0"/>
                <a:cs typeface="Times New Roman" panose="02020603050405020304" pitchFamily="18" charset="0"/>
              </a:rPr>
              <a:t>30-60 Set Square</a:t>
            </a:r>
          </a:p>
        </p:txBody>
      </p:sp>
      <p:sp>
        <p:nvSpPr>
          <p:cNvPr id="12" name="Rectangle 11">
            <a:extLst>
              <a:ext uri="{FF2B5EF4-FFF2-40B4-BE49-F238E27FC236}">
                <a16:creationId xmlns:a16="http://schemas.microsoft.com/office/drawing/2014/main" id="{77AEDAD3-670C-4C84-8F27-EB9D79061599}"/>
              </a:ext>
            </a:extLst>
          </p:cNvPr>
          <p:cNvSpPr/>
          <p:nvPr/>
        </p:nvSpPr>
        <p:spPr>
          <a:xfrm>
            <a:off x="7546975" y="6157913"/>
            <a:ext cx="2794000" cy="46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tx1"/>
                </a:solidFill>
                <a:latin typeface="Times New Roman" panose="02020603050405020304" pitchFamily="18" charset="0"/>
                <a:cs typeface="Times New Roman" panose="02020603050405020304" pitchFamily="18" charset="0"/>
              </a:rPr>
              <a:t>45  Set Square with Protractor</a:t>
            </a:r>
          </a:p>
        </p:txBody>
      </p:sp>
      <p:sp>
        <p:nvSpPr>
          <p:cNvPr id="66570" name="Date Placeholder 1">
            <a:extLst>
              <a:ext uri="{FF2B5EF4-FFF2-40B4-BE49-F238E27FC236}">
                <a16:creationId xmlns:a16="http://schemas.microsoft.com/office/drawing/2014/main" id="{48156D06-B059-4CF2-90C7-BC5BBBC39D0F}"/>
              </a:ext>
            </a:extLst>
          </p:cNvPr>
          <p:cNvSpPr>
            <a:spLocks noGrp="1"/>
          </p:cNvSpPr>
          <p:nvPr>
            <p:ph type="dt" sz="quarter" idx="10"/>
          </p:nvPr>
        </p:nvSpPr>
        <p:spPr>
          <a:xfrm>
            <a:off x="1524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81AB2DC2-7322-4478-A1A3-D09C3808AF58}" type="datetime1">
              <a:rPr lang="en-US" altLang="en-US" sz="1400"/>
              <a:pPr/>
              <a:t>2/18/2020</a:t>
            </a:fld>
            <a:endParaRPr lang="th-TH" altLang="en-US" sz="1400"/>
          </a:p>
        </p:txBody>
      </p:sp>
      <p:sp>
        <p:nvSpPr>
          <p:cNvPr id="66571" name="Slide Number Placeholder 2">
            <a:extLst>
              <a:ext uri="{FF2B5EF4-FFF2-40B4-BE49-F238E27FC236}">
                <a16:creationId xmlns:a16="http://schemas.microsoft.com/office/drawing/2014/main" id="{F92DD543-AA84-47B0-94EB-5891CBA0D3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0D9DD591-24BC-4540-949B-9D300C700B45}" type="slidenum">
              <a:rPr lang="en-US" altLang="en-US" sz="1400"/>
              <a:pPr/>
              <a:t>36</a:t>
            </a:fld>
            <a:endParaRPr lang="th-TH" altLang="en-US" sz="1400"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8286E427-2815-4669-82F1-FAF490A5ED65}"/>
              </a:ext>
            </a:extLst>
          </p:cNvPr>
          <p:cNvSpPr>
            <a:spLocks noGrp="1" noChangeArrowheads="1"/>
          </p:cNvSpPr>
          <p:nvPr>
            <p:ph type="title"/>
          </p:nvPr>
        </p:nvSpPr>
        <p:spPr>
          <a:xfrm>
            <a:off x="1524001" y="0"/>
            <a:ext cx="8939213" cy="1143000"/>
          </a:xfrm>
        </p:spPr>
        <p:txBody>
          <a:bodyPr/>
          <a:lstStyle/>
          <a:p>
            <a:pPr eaLnBrk="1" hangingPunct="1"/>
            <a:r>
              <a:rPr lang="en-US" altLang="en-US" sz="3600" b="1" dirty="0">
                <a:solidFill>
                  <a:srgbClr val="C00000"/>
                </a:solidFill>
                <a:latin typeface="Arial" panose="020B0604020202020204" pitchFamily="34" charset="0"/>
              </a:rPr>
              <a:t>Protractor</a:t>
            </a:r>
            <a:r>
              <a:rPr lang="en-US" altLang="en-US" sz="3600" b="1" dirty="0">
                <a:solidFill>
                  <a:schemeClr val="accent2"/>
                </a:solidFill>
                <a:latin typeface="Arial" panose="020B0604020202020204" pitchFamily="34" charset="0"/>
              </a:rPr>
              <a:t>  </a:t>
            </a:r>
            <a:endParaRPr lang="th-TH" altLang="en-US" sz="3600" b="1" dirty="0">
              <a:solidFill>
                <a:schemeClr val="accent2"/>
              </a:solidFill>
              <a:latin typeface="Arial" panose="020B0604020202020204" pitchFamily="34" charset="0"/>
            </a:endParaRPr>
          </a:p>
        </p:txBody>
      </p:sp>
      <p:sp>
        <p:nvSpPr>
          <p:cNvPr id="67587" name="Text Box 9">
            <a:hlinkClick r:id="" action="ppaction://hlinkshowjump?jump=nextslide"/>
            <a:extLst>
              <a:ext uri="{FF2B5EF4-FFF2-40B4-BE49-F238E27FC236}">
                <a16:creationId xmlns:a16="http://schemas.microsoft.com/office/drawing/2014/main" id="{83B2841C-982D-4F5A-8E9F-EDBA1100E743}"/>
              </a:ext>
            </a:extLst>
          </p:cNvPr>
          <p:cNvSpPr txBox="1">
            <a:spLocks noChangeArrowheads="1"/>
          </p:cNvSpPr>
          <p:nvPr/>
        </p:nvSpPr>
        <p:spPr bwMode="auto">
          <a:xfrm>
            <a:off x="377997" y="1143000"/>
            <a:ext cx="6406805" cy="445756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defRPr sz="4400">
                <a:solidFill>
                  <a:schemeClr val="tx1"/>
                </a:solidFill>
                <a:latin typeface="Times New Roman" panose="02020603050405020304" pitchFamily="18" charset="0"/>
                <a:cs typeface="Angsana New" panose="02020603050405020304" pitchFamily="18" charset="-34"/>
              </a:defRPr>
            </a:lvl1pPr>
            <a:lvl2pPr marL="236538">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lvl="1" algn="just" eaLnBrk="1" hangingPunct="1">
              <a:lnSpc>
                <a:spcPct val="150000"/>
              </a:lnSpc>
            </a:pPr>
            <a:r>
              <a:rPr lang="en-US" altLang="en-US" sz="2400" dirty="0">
                <a:solidFill>
                  <a:srgbClr val="0000FF"/>
                </a:solidFill>
              </a:rPr>
              <a:t>Protractors</a:t>
            </a:r>
            <a:r>
              <a:rPr lang="en-US" altLang="en-US" sz="2400" dirty="0"/>
              <a:t> are used to mark or measure angles between 0 and 180°. They are semicircular in shape (of diameter 100mm) and are made of Plastic or celluloid which has more life.</a:t>
            </a:r>
          </a:p>
          <a:p>
            <a:pPr lvl="1" algn="just" eaLnBrk="1" hangingPunct="1">
              <a:lnSpc>
                <a:spcPct val="150000"/>
              </a:lnSpc>
            </a:pPr>
            <a:endParaRPr lang="en-US" altLang="en-US" sz="2400" dirty="0"/>
          </a:p>
          <a:p>
            <a:pPr lvl="1" eaLnBrk="1" hangingPunct="1">
              <a:lnSpc>
                <a:spcPct val="150000"/>
              </a:lnSpc>
            </a:pPr>
            <a:r>
              <a:rPr lang="en-US" altLang="en-US" sz="2400" dirty="0"/>
              <a:t>Protractors with circular shape capable of marking and </a:t>
            </a:r>
            <a:r>
              <a:rPr lang="en-US" altLang="en-US" sz="2400" dirty="0">
                <a:solidFill>
                  <a:srgbClr val="0000FF"/>
                </a:solidFill>
              </a:rPr>
              <a:t>measuring 0 to 360° are also available in the market</a:t>
            </a:r>
            <a:r>
              <a:rPr lang="en-US" altLang="en-US" sz="2400" dirty="0"/>
              <a:t>.</a:t>
            </a:r>
            <a:endParaRPr lang="en-US" altLang="en-US" sz="2800" dirty="0">
              <a:latin typeface="Arial" panose="020B0604020202020204" pitchFamily="34" charset="0"/>
              <a:cs typeface="Arial" panose="020B0604020202020204" pitchFamily="34" charset="0"/>
            </a:endParaRPr>
          </a:p>
        </p:txBody>
      </p:sp>
      <p:pic>
        <p:nvPicPr>
          <p:cNvPr id="67589" name="Picture 2">
            <a:extLst>
              <a:ext uri="{FF2B5EF4-FFF2-40B4-BE49-F238E27FC236}">
                <a16:creationId xmlns:a16="http://schemas.microsoft.com/office/drawing/2014/main" id="{69A41833-3A5E-4045-B180-F8C708FB5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610" y="2001043"/>
            <a:ext cx="4758393"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Date Placeholder 1">
            <a:extLst>
              <a:ext uri="{FF2B5EF4-FFF2-40B4-BE49-F238E27FC236}">
                <a16:creationId xmlns:a16="http://schemas.microsoft.com/office/drawing/2014/main" id="{CEB77B03-9E08-414F-8B3E-D313BFF638E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7366AB32-AB12-4061-93E9-6A56E7299F69}" type="datetime1">
              <a:rPr lang="en-US" altLang="en-US" sz="1400"/>
              <a:pPr/>
              <a:t>2/18/2020</a:t>
            </a:fld>
            <a:endParaRPr lang="th-TH" altLang="en-US" sz="1400"/>
          </a:p>
        </p:txBody>
      </p:sp>
      <p:sp>
        <p:nvSpPr>
          <p:cNvPr id="67591" name="Slide Number Placeholder 2">
            <a:extLst>
              <a:ext uri="{FF2B5EF4-FFF2-40B4-BE49-F238E27FC236}">
                <a16:creationId xmlns:a16="http://schemas.microsoft.com/office/drawing/2014/main" id="{26FC73F0-F509-4801-9FF6-8C728350D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4701DD6D-3C71-404F-85AE-D84CEE6E485D}" type="slidenum">
              <a:rPr lang="en-US" altLang="en-US" sz="1400"/>
              <a:pPr/>
              <a:t>37</a:t>
            </a:fld>
            <a:endParaRPr lang="th-TH" altLang="en-US" sz="140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ECCC9BBC-00D9-42BA-AACD-DF31210BADDC}"/>
              </a:ext>
            </a:extLst>
          </p:cNvPr>
          <p:cNvSpPr>
            <a:spLocks noGrp="1" noChangeArrowheads="1"/>
          </p:cNvSpPr>
          <p:nvPr>
            <p:ph type="title"/>
          </p:nvPr>
        </p:nvSpPr>
        <p:spPr>
          <a:xfrm>
            <a:off x="1524001" y="0"/>
            <a:ext cx="8939213" cy="1143000"/>
          </a:xfrm>
        </p:spPr>
        <p:txBody>
          <a:bodyPr/>
          <a:lstStyle/>
          <a:p>
            <a:pPr eaLnBrk="1" hangingPunct="1"/>
            <a:r>
              <a:rPr lang="en-US" altLang="en-US" sz="3600" b="1" dirty="0">
                <a:solidFill>
                  <a:srgbClr val="C00000"/>
                </a:solidFill>
                <a:latin typeface="Arial" panose="020B0604020202020204" pitchFamily="34" charset="0"/>
              </a:rPr>
              <a:t>Drawing Instrument Box  </a:t>
            </a:r>
            <a:endParaRPr lang="th-TH" altLang="en-US" sz="3600" b="1" dirty="0">
              <a:solidFill>
                <a:srgbClr val="C00000"/>
              </a:solidFill>
              <a:latin typeface="Arial" panose="020B0604020202020204" pitchFamily="34" charset="0"/>
            </a:endParaRPr>
          </a:p>
        </p:txBody>
      </p:sp>
      <p:sp>
        <p:nvSpPr>
          <p:cNvPr id="68611" name="Text Box 9">
            <a:hlinkClick r:id="" action="ppaction://hlinkshowjump?jump=nextslide"/>
            <a:extLst>
              <a:ext uri="{FF2B5EF4-FFF2-40B4-BE49-F238E27FC236}">
                <a16:creationId xmlns:a16="http://schemas.microsoft.com/office/drawing/2014/main" id="{C9B3F487-B3A9-4DAD-A077-39317E4D9948}"/>
              </a:ext>
            </a:extLst>
          </p:cNvPr>
          <p:cNvSpPr txBox="1">
            <a:spLocks noChangeArrowheads="1"/>
          </p:cNvSpPr>
          <p:nvPr/>
        </p:nvSpPr>
        <p:spPr bwMode="auto">
          <a:xfrm>
            <a:off x="534194" y="1132647"/>
            <a:ext cx="5459413" cy="279557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marL="342900" indent="-342900">
              <a:defRPr sz="4400">
                <a:solidFill>
                  <a:schemeClr val="tx1"/>
                </a:solidFill>
                <a:latin typeface="Times New Roman" panose="02020603050405020304" pitchFamily="18" charset="0"/>
                <a:cs typeface="Angsana New" panose="02020603050405020304" pitchFamily="18" charset="-34"/>
              </a:defRPr>
            </a:lvl1pPr>
            <a:lvl2pPr marL="236538">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lvl="1" algn="just" eaLnBrk="1" hangingPunct="1">
              <a:lnSpc>
                <a:spcPct val="150000"/>
              </a:lnSpc>
            </a:pPr>
            <a:r>
              <a:rPr lang="en-US" altLang="en-US" sz="2400" dirty="0"/>
              <a:t>It consists of the following</a:t>
            </a:r>
          </a:p>
          <a:p>
            <a:pPr lvl="1" algn="just" eaLnBrk="1" hangingPunct="1">
              <a:lnSpc>
                <a:spcPct val="150000"/>
              </a:lnSpc>
            </a:pPr>
            <a:r>
              <a:rPr lang="en-US" altLang="en-US" sz="2400" dirty="0"/>
              <a:t>a)  Large size compasses,</a:t>
            </a:r>
          </a:p>
          <a:p>
            <a:pPr lvl="1" algn="just" eaLnBrk="1" hangingPunct="1">
              <a:lnSpc>
                <a:spcPct val="150000"/>
              </a:lnSpc>
            </a:pPr>
            <a:r>
              <a:rPr lang="en-US" altLang="en-US" sz="2400" dirty="0"/>
              <a:t>b)  Large size divider,</a:t>
            </a:r>
          </a:p>
          <a:p>
            <a:pPr lvl="1" algn="just" eaLnBrk="1" hangingPunct="1">
              <a:lnSpc>
                <a:spcPct val="150000"/>
              </a:lnSpc>
            </a:pPr>
            <a:r>
              <a:rPr lang="en-US" altLang="en-US" sz="2400" dirty="0"/>
              <a:t>c)  Small size bow pen, bow divider, and</a:t>
            </a:r>
          </a:p>
          <a:p>
            <a:pPr lvl="1" algn="just" eaLnBrk="1" hangingPunct="1">
              <a:lnSpc>
                <a:spcPct val="150000"/>
              </a:lnSpc>
            </a:pPr>
            <a:r>
              <a:rPr lang="en-US" altLang="en-US" sz="2400" dirty="0"/>
              <a:t>d)  Lengthening bar.</a:t>
            </a:r>
            <a:endParaRPr lang="en-US" altLang="en-US" sz="2800" dirty="0">
              <a:latin typeface="Arial" panose="020B0604020202020204" pitchFamily="34" charset="0"/>
              <a:cs typeface="Arial" panose="020B0604020202020204" pitchFamily="34" charset="0"/>
            </a:endParaRPr>
          </a:p>
        </p:txBody>
      </p:sp>
      <p:pic>
        <p:nvPicPr>
          <p:cNvPr id="68613" name="Picture 11" descr="55483-1009-3ww">
            <a:extLst>
              <a:ext uri="{FF2B5EF4-FFF2-40B4-BE49-F238E27FC236}">
                <a16:creationId xmlns:a16="http://schemas.microsoft.com/office/drawing/2014/main" id="{79097B0C-D63B-413B-B624-85EFABFB0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1076325"/>
            <a:ext cx="3560762"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Date Placeholder 1">
            <a:extLst>
              <a:ext uri="{FF2B5EF4-FFF2-40B4-BE49-F238E27FC236}">
                <a16:creationId xmlns:a16="http://schemas.microsoft.com/office/drawing/2014/main" id="{7F6D3145-267A-4997-BA17-40A032A23BF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506432A8-81A6-4D31-92E1-791FE35E883E}" type="datetime1">
              <a:rPr lang="en-US" altLang="en-US" sz="1400"/>
              <a:pPr/>
              <a:t>2/18/2020</a:t>
            </a:fld>
            <a:endParaRPr lang="th-TH" altLang="en-US" sz="1400"/>
          </a:p>
        </p:txBody>
      </p:sp>
      <p:sp>
        <p:nvSpPr>
          <p:cNvPr id="68615" name="Slide Number Placeholder 2">
            <a:extLst>
              <a:ext uri="{FF2B5EF4-FFF2-40B4-BE49-F238E27FC236}">
                <a16:creationId xmlns:a16="http://schemas.microsoft.com/office/drawing/2014/main" id="{6D4A6ECB-4C81-4185-B1E4-BDE48C8150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FD5E8385-03FE-43AE-B77D-8EC8095C2969}" type="slidenum">
              <a:rPr lang="en-US" altLang="en-US" sz="1400"/>
              <a:pPr/>
              <a:t>38</a:t>
            </a:fld>
            <a:endParaRPr lang="th-TH" altLang="en-US" sz="140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a:extLst>
              <a:ext uri="{FF2B5EF4-FFF2-40B4-BE49-F238E27FC236}">
                <a16:creationId xmlns:a16="http://schemas.microsoft.com/office/drawing/2014/main" id="{B2B29929-F3E4-4FF7-BB09-DEC565BB61D8}"/>
              </a:ext>
            </a:extLst>
          </p:cNvPr>
          <p:cNvSpPr>
            <a:spLocks noGrp="1" noChangeArrowheads="1"/>
          </p:cNvSpPr>
          <p:nvPr>
            <p:ph type="title"/>
          </p:nvPr>
        </p:nvSpPr>
        <p:spPr>
          <a:xfrm>
            <a:off x="609601" y="-145774"/>
            <a:ext cx="8939213" cy="811696"/>
          </a:xfrm>
        </p:spPr>
        <p:txBody>
          <a:body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Compass </a:t>
            </a:r>
            <a:r>
              <a:rPr lang="en-US" altLang="en-US" sz="3600" b="1" dirty="0">
                <a:solidFill>
                  <a:schemeClr val="accent2"/>
                </a:solidFill>
                <a:latin typeface="Arial" panose="020B0604020202020204" pitchFamily="34" charset="0"/>
              </a:rPr>
              <a:t> </a:t>
            </a:r>
            <a:endParaRPr lang="th-TH" altLang="en-US" sz="3600" b="1" dirty="0">
              <a:solidFill>
                <a:schemeClr val="accent2"/>
              </a:solidFill>
              <a:latin typeface="Arial" panose="020B0604020202020204" pitchFamily="34" charset="0"/>
            </a:endParaRPr>
          </a:p>
        </p:txBody>
      </p:sp>
      <p:sp>
        <p:nvSpPr>
          <p:cNvPr id="69635" name="Text Box 9">
            <a:hlinkClick r:id="" action="ppaction://hlinkshowjump?jump=nextslide"/>
            <a:extLst>
              <a:ext uri="{FF2B5EF4-FFF2-40B4-BE49-F238E27FC236}">
                <a16:creationId xmlns:a16="http://schemas.microsoft.com/office/drawing/2014/main" id="{D8B2F479-F960-423C-8046-7835F0BECED0}"/>
              </a:ext>
            </a:extLst>
          </p:cNvPr>
          <p:cNvSpPr txBox="1">
            <a:spLocks noChangeArrowheads="1"/>
          </p:cNvSpPr>
          <p:nvPr/>
        </p:nvSpPr>
        <p:spPr bwMode="auto">
          <a:xfrm>
            <a:off x="212035" y="484636"/>
            <a:ext cx="8727178" cy="588872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defRPr sz="4400">
                <a:solidFill>
                  <a:schemeClr val="tx1"/>
                </a:solidFill>
                <a:latin typeface="Times New Roman" panose="02020603050405020304" pitchFamily="18" charset="0"/>
                <a:cs typeface="Angsana New" panose="02020603050405020304" pitchFamily="18" charset="-34"/>
              </a:defRPr>
            </a:lvl1pPr>
            <a:lvl2pPr marL="236538">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lvl="1" algn="just" eaLnBrk="1" hangingPunct="1">
              <a:lnSpc>
                <a:spcPct val="150000"/>
              </a:lnSpc>
            </a:pPr>
            <a:r>
              <a:rPr lang="en-US" altLang="en-US" sz="2400" dirty="0">
                <a:solidFill>
                  <a:srgbClr val="0000FF"/>
                </a:solidFill>
              </a:rPr>
              <a:t>Compass</a:t>
            </a:r>
            <a:r>
              <a:rPr lang="en-US" altLang="en-US" sz="2400" dirty="0"/>
              <a:t> is used for drawing </a:t>
            </a:r>
            <a:r>
              <a:rPr lang="en-US" altLang="en-US" sz="2400" dirty="0">
                <a:solidFill>
                  <a:srgbClr val="0000FF"/>
                </a:solidFill>
              </a:rPr>
              <a:t>circles and arcs of circles</a:t>
            </a:r>
            <a:r>
              <a:rPr lang="en-US" altLang="en-US" sz="2400" dirty="0"/>
              <a:t>. The compass has </a:t>
            </a:r>
            <a:r>
              <a:rPr lang="en-US" altLang="en-US" sz="2400" dirty="0">
                <a:solidFill>
                  <a:srgbClr val="0000FF"/>
                </a:solidFill>
              </a:rPr>
              <a:t>two legs </a:t>
            </a:r>
            <a:r>
              <a:rPr lang="en-US" altLang="en-US" sz="2400" dirty="0"/>
              <a:t>hinged at one end. One of the legs has a pointed </a:t>
            </a:r>
            <a:r>
              <a:rPr lang="en-US" altLang="en-US" sz="2400" dirty="0">
                <a:solidFill>
                  <a:srgbClr val="0000FF"/>
                </a:solidFill>
              </a:rPr>
              <a:t>needle fitted </a:t>
            </a:r>
            <a:r>
              <a:rPr lang="en-US" altLang="en-US" sz="2400" dirty="0"/>
              <a:t>at the lower end where as the other end has provision for inserting pencil lead. </a:t>
            </a:r>
            <a:r>
              <a:rPr lang="en-US" altLang="en-US" sz="2400" dirty="0">
                <a:solidFill>
                  <a:srgbClr val="0000FF"/>
                </a:solidFill>
              </a:rPr>
              <a:t>Circles up to 120mm </a:t>
            </a:r>
            <a:r>
              <a:rPr lang="en-US" altLang="en-US" sz="2400" dirty="0"/>
              <a:t>diameters are drawn by keeping the legs of compass straight. For drawing circles more than </a:t>
            </a:r>
            <a:r>
              <a:rPr lang="en-US" altLang="en-US" sz="2400" b="1" dirty="0">
                <a:solidFill>
                  <a:srgbClr val="0000FF"/>
                </a:solidFill>
              </a:rPr>
              <a:t>150 mm </a:t>
            </a:r>
            <a:r>
              <a:rPr lang="en-US" altLang="en-US" sz="2400" dirty="0"/>
              <a:t>radius, a </a:t>
            </a:r>
            <a:r>
              <a:rPr lang="en-US" altLang="en-US" sz="2400" b="1" dirty="0">
                <a:solidFill>
                  <a:srgbClr val="0000FF"/>
                </a:solidFill>
              </a:rPr>
              <a:t>lengthening bar </a:t>
            </a:r>
            <a:r>
              <a:rPr lang="en-US" altLang="en-US" sz="2400" dirty="0"/>
              <a:t>is used.</a:t>
            </a:r>
          </a:p>
          <a:p>
            <a:pPr lvl="1" algn="just" eaLnBrk="1" hangingPunct="1">
              <a:lnSpc>
                <a:spcPct val="150000"/>
              </a:lnSpc>
            </a:pPr>
            <a:endParaRPr lang="en-US" altLang="en-US" sz="1400" dirty="0"/>
          </a:p>
          <a:p>
            <a:pPr lvl="1" algn="just" eaLnBrk="1" hangingPunct="1">
              <a:lnSpc>
                <a:spcPct val="150000"/>
              </a:lnSpc>
            </a:pPr>
            <a:r>
              <a:rPr lang="en-US" altLang="en-US" sz="2400" dirty="0"/>
              <a:t>It is advisable to keep the needle </a:t>
            </a:r>
            <a:r>
              <a:rPr lang="en-US" altLang="en-US" sz="2400" b="1" dirty="0">
                <a:solidFill>
                  <a:srgbClr val="0000FF"/>
                </a:solidFill>
              </a:rPr>
              <a:t>end about 1mm </a:t>
            </a:r>
            <a:r>
              <a:rPr lang="en-US" altLang="en-US" sz="2400" dirty="0"/>
              <a:t>long compared to that of pencil end so that while drawing circles, when the needle end is pressed it goes inside the drawing sheet by a small distance (approximately 1mm).</a:t>
            </a:r>
            <a:endParaRPr lang="en-US" altLang="en-US" sz="2800" dirty="0">
              <a:latin typeface="Arial" panose="020B0604020202020204" pitchFamily="34" charset="0"/>
              <a:cs typeface="Arial" panose="020B0604020202020204" pitchFamily="34" charset="0"/>
            </a:endParaRPr>
          </a:p>
        </p:txBody>
      </p:sp>
      <p:pic>
        <p:nvPicPr>
          <p:cNvPr id="69637" name="Picture 2">
            <a:extLst>
              <a:ext uri="{FF2B5EF4-FFF2-40B4-BE49-F238E27FC236}">
                <a16:creationId xmlns:a16="http://schemas.microsoft.com/office/drawing/2014/main" id="{C1AD95BC-FB82-485A-9DCA-C071125E2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907" y="2191785"/>
            <a:ext cx="26352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Date Placeholder 1">
            <a:extLst>
              <a:ext uri="{FF2B5EF4-FFF2-40B4-BE49-F238E27FC236}">
                <a16:creationId xmlns:a16="http://schemas.microsoft.com/office/drawing/2014/main" id="{FB31623C-0D9C-4819-B2EC-C0921B0ABA9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497E040F-FB6D-4917-B15A-90782EA355CC}" type="datetime1">
              <a:rPr lang="en-US" altLang="en-US" sz="1400"/>
              <a:pPr/>
              <a:t>2/18/2020</a:t>
            </a:fld>
            <a:endParaRPr lang="th-TH" altLang="en-US" sz="1400"/>
          </a:p>
        </p:txBody>
      </p:sp>
      <p:sp>
        <p:nvSpPr>
          <p:cNvPr id="69639" name="Slide Number Placeholder 2">
            <a:extLst>
              <a:ext uri="{FF2B5EF4-FFF2-40B4-BE49-F238E27FC236}">
                <a16:creationId xmlns:a16="http://schemas.microsoft.com/office/drawing/2014/main" id="{754F1682-2A39-4D61-A76C-2A26BFDC50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4B232170-88E5-438D-B172-D5F790531EF8}" type="slidenum">
              <a:rPr lang="en-US" altLang="en-US" sz="1400"/>
              <a:pPr/>
              <a:t>39</a:t>
            </a:fld>
            <a:endParaRPr lang="th-TH" altLang="en-US" sz="14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126" y="367455"/>
            <a:ext cx="11900848" cy="7156575"/>
          </a:xfrm>
          <a:prstGeom prst="rect">
            <a:avLst/>
          </a:prstGeom>
        </p:spPr>
        <p:txBody>
          <a:bodyPr wrap="square">
            <a:spAutoFit/>
          </a:bodyPr>
          <a:lstStyle/>
          <a:p>
            <a:pPr marL="342900" lvl="0" indent="-342900" fontAlgn="base">
              <a:spcBef>
                <a:spcPct val="20000"/>
              </a:spcBef>
              <a:spcAft>
                <a:spcPct val="0"/>
              </a:spcAft>
            </a:pPr>
            <a:r>
              <a:rPr kumimoji="0" lang="en-US" sz="3600" b="1" i="0" u="none" strike="noStrike" kern="0" cap="none" spc="0" normalizeH="0" baseline="0" noProof="0" dirty="0">
                <a:ln>
                  <a:noFill/>
                </a:ln>
                <a:solidFill>
                  <a:srgbClr val="C00000"/>
                </a:solidFill>
                <a:effectLst/>
                <a:uLnTx/>
                <a:uFillTx/>
                <a:latin typeface="Times New Roman"/>
                <a:ea typeface="+mn-ea"/>
              </a:rPr>
              <a:t>Definitions: What is drawing?</a:t>
            </a:r>
            <a:endParaRPr kumimoji="0" lang="en-US" sz="3600" b="0" i="0" u="none" strike="noStrike" kern="0" cap="none" spc="0" normalizeH="0" baseline="0" noProof="0" dirty="0">
              <a:ln>
                <a:noFill/>
              </a:ln>
              <a:solidFill>
                <a:srgbClr val="C00000"/>
              </a:solidFill>
              <a:effectLst/>
              <a:uLnTx/>
              <a:uFillTx/>
              <a:latin typeface="Times New Roman"/>
              <a:ea typeface="+mn-ea"/>
            </a:endParaRPr>
          </a:p>
          <a:p>
            <a:pPr marL="111125">
              <a:defRPr/>
            </a:pPr>
            <a:r>
              <a:rPr lang="en-US" sz="3200" dirty="0">
                <a:cs typeface="Arial" charset="0"/>
              </a:rPr>
              <a:t>Drawing is:</a:t>
            </a:r>
          </a:p>
          <a:p>
            <a:pPr marL="911225" lvl="1" indent="-342900" algn="just">
              <a:lnSpc>
                <a:spcPct val="150000"/>
              </a:lnSpc>
              <a:buBlip>
                <a:blip r:embed="rId2"/>
              </a:buBlip>
              <a:defRPr/>
            </a:pPr>
            <a:r>
              <a:rPr lang="en-US" sz="3200" dirty="0">
                <a:latin typeface="Times" panose="02020603050405020304" pitchFamily="18" charset="0"/>
                <a:cs typeface="Arial" charset="0"/>
              </a:rPr>
              <a:t>A </a:t>
            </a:r>
            <a:r>
              <a:rPr lang="en-US" sz="3200" dirty="0">
                <a:solidFill>
                  <a:srgbClr val="FF0000"/>
                </a:solidFill>
                <a:latin typeface="Times" panose="02020603050405020304" pitchFamily="18" charset="0"/>
                <a:cs typeface="Arial" charset="0"/>
              </a:rPr>
              <a:t>graphic representation </a:t>
            </a:r>
            <a:r>
              <a:rPr lang="en-US" sz="3200" dirty="0">
                <a:latin typeface="Times" panose="02020603050405020304" pitchFamily="18" charset="0"/>
                <a:cs typeface="Arial" charset="0"/>
              </a:rPr>
              <a:t>of a real thing, an idea, or a proposed design for </a:t>
            </a:r>
            <a:r>
              <a:rPr lang="en-US" sz="3200" dirty="0">
                <a:solidFill>
                  <a:srgbClr val="FF0000"/>
                </a:solidFill>
                <a:latin typeface="Times" panose="02020603050405020304" pitchFamily="18" charset="0"/>
                <a:cs typeface="Arial" charset="0"/>
              </a:rPr>
              <a:t>later manufacture or construction</a:t>
            </a:r>
            <a:r>
              <a:rPr lang="en-US" sz="3200" dirty="0">
                <a:latin typeface="Times" panose="02020603050405020304" pitchFamily="18" charset="0"/>
                <a:cs typeface="Arial" charset="0"/>
              </a:rPr>
              <a:t>.</a:t>
            </a:r>
          </a:p>
          <a:p>
            <a:pPr marL="911225" lvl="1" indent="-342900" algn="just">
              <a:lnSpc>
                <a:spcPct val="150000"/>
              </a:lnSpc>
              <a:buBlip>
                <a:blip r:embed="rId2"/>
              </a:buBlip>
              <a:defRPr/>
            </a:pPr>
            <a:r>
              <a:rPr lang="en-US" sz="3200" dirty="0">
                <a:latin typeface="Times" panose="02020603050405020304" pitchFamily="18" charset="0"/>
                <a:cs typeface="Arial" charset="0"/>
              </a:rPr>
              <a:t>A </a:t>
            </a:r>
            <a:r>
              <a:rPr lang="en-US" sz="3200" dirty="0">
                <a:solidFill>
                  <a:srgbClr val="FF0000"/>
                </a:solidFill>
                <a:latin typeface="Times" panose="02020603050405020304" pitchFamily="18" charset="0"/>
                <a:cs typeface="Arial" charset="0"/>
              </a:rPr>
              <a:t>graphic</a:t>
            </a:r>
            <a:r>
              <a:rPr lang="en-US" sz="3200" dirty="0">
                <a:latin typeface="Times" panose="02020603050405020304" pitchFamily="18" charset="0"/>
                <a:cs typeface="Arial" charset="0"/>
              </a:rPr>
              <a:t> that represents an idea, a concept, or an entity which actually or potentially exists in life.</a:t>
            </a:r>
          </a:p>
          <a:p>
            <a:pPr marL="911225" lvl="1" indent="-342900" algn="just">
              <a:lnSpc>
                <a:spcPct val="150000"/>
              </a:lnSpc>
              <a:buBlip>
                <a:blip r:embed="rId2"/>
              </a:buBlip>
              <a:defRPr/>
            </a:pPr>
            <a:r>
              <a:rPr lang="en-US" sz="3200" dirty="0">
                <a:latin typeface="Times" panose="02020603050405020304" pitchFamily="18" charset="0"/>
                <a:cs typeface="Arial" charset="0"/>
              </a:rPr>
              <a:t> A  way of communicating all necessary information about an abstraction such as an idea or a concept.</a:t>
            </a:r>
          </a:p>
          <a:p>
            <a:pPr lvl="0" fontAlgn="base">
              <a:lnSpc>
                <a:spcPct val="150000"/>
              </a:lnSpc>
              <a:spcBef>
                <a:spcPct val="20000"/>
              </a:spcBef>
              <a:spcAft>
                <a:spcPct val="0"/>
              </a:spcAft>
            </a:pPr>
            <a:endPar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342900" lvl="0" indent="-342900" fontAlgn="base">
              <a:lnSpc>
                <a:spcPct val="150000"/>
              </a:lnSpc>
              <a:spcBef>
                <a:spcPct val="20000"/>
              </a:spcBef>
              <a:spcAft>
                <a:spcPct val="0"/>
              </a:spcAft>
              <a:buFont typeface="Wingdings" pitchFamily="2" charset="2"/>
              <a:buChar char="Ø"/>
            </a:pPr>
            <a:endParaRPr kumimoji="0" 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 name="Slide Number Placeholder 1"/>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4206765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5C65-8612-448A-9DD9-EA9278EFDE0B}"/>
              </a:ext>
            </a:extLst>
          </p:cNvPr>
          <p:cNvSpPr>
            <a:spLocks noGrp="1"/>
          </p:cNvSpPr>
          <p:nvPr>
            <p:ph type="title"/>
          </p:nvPr>
        </p:nvSpPr>
        <p:spPr>
          <a:xfrm>
            <a:off x="440635" y="136525"/>
            <a:ext cx="10515600" cy="549275"/>
          </a:xfrm>
        </p:spPr>
        <p:txBody>
          <a:bodyPr>
            <a:normAutofit fontScale="90000"/>
          </a:bodyPr>
          <a:lstStyle/>
          <a:p>
            <a:r>
              <a:rPr lang="en-US" sz="4000" dirty="0">
                <a:solidFill>
                  <a:srgbClr val="C00000"/>
                </a:solidFill>
                <a:latin typeface="Times New Roman" panose="02020603050405020304" pitchFamily="18" charset="0"/>
                <a:cs typeface="Times New Roman" panose="02020603050405020304" pitchFamily="18" charset="0"/>
              </a:rPr>
              <a:t>Divider</a:t>
            </a:r>
            <a:r>
              <a:rPr lang="en-US" dirty="0"/>
              <a:t> </a:t>
            </a:r>
          </a:p>
        </p:txBody>
      </p:sp>
      <p:sp>
        <p:nvSpPr>
          <p:cNvPr id="3" name="Content Placeholder 2">
            <a:extLst>
              <a:ext uri="{FF2B5EF4-FFF2-40B4-BE49-F238E27FC236}">
                <a16:creationId xmlns:a16="http://schemas.microsoft.com/office/drawing/2014/main" id="{AC0E9A06-EF86-4194-8669-9F174D9DA926}"/>
              </a:ext>
            </a:extLst>
          </p:cNvPr>
          <p:cNvSpPr>
            <a:spLocks noGrp="1"/>
          </p:cNvSpPr>
          <p:nvPr>
            <p:ph idx="1"/>
          </p:nvPr>
        </p:nvSpPr>
        <p:spPr>
          <a:xfrm>
            <a:off x="838200" y="940904"/>
            <a:ext cx="4568687" cy="4663109"/>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A divider is a drawing instrument used for dividing distances into equal parts or for laying off a series of equal spaces. </a:t>
            </a:r>
          </a:p>
        </p:txBody>
      </p:sp>
      <p:sp>
        <p:nvSpPr>
          <p:cNvPr id="4" name="Slide Number Placeholder 3">
            <a:extLst>
              <a:ext uri="{FF2B5EF4-FFF2-40B4-BE49-F238E27FC236}">
                <a16:creationId xmlns:a16="http://schemas.microsoft.com/office/drawing/2014/main" id="{FC7E0076-BC0E-441A-91E6-98D90007A67D}"/>
              </a:ext>
            </a:extLst>
          </p:cNvPr>
          <p:cNvSpPr>
            <a:spLocks noGrp="1"/>
          </p:cNvSpPr>
          <p:nvPr>
            <p:ph type="sldNum" sz="quarter" idx="12"/>
          </p:nvPr>
        </p:nvSpPr>
        <p:spPr/>
        <p:txBody>
          <a:bodyPr/>
          <a:lstStyle/>
          <a:p>
            <a:fld id="{80A18D9A-620E-4F8C-96C8-8524597F168D}" type="slidenum">
              <a:rPr lang="en-US" smtClean="0"/>
              <a:t>40</a:t>
            </a:fld>
            <a:endParaRPr lang="en-US"/>
          </a:p>
        </p:txBody>
      </p:sp>
      <p:pic>
        <p:nvPicPr>
          <p:cNvPr id="5" name="Picture 4">
            <a:extLst>
              <a:ext uri="{FF2B5EF4-FFF2-40B4-BE49-F238E27FC236}">
                <a16:creationId xmlns:a16="http://schemas.microsoft.com/office/drawing/2014/main" id="{6B4906CF-88D9-46E0-AA7A-43E55BC399A1}"/>
              </a:ext>
            </a:extLst>
          </p:cNvPr>
          <p:cNvPicPr>
            <a:picLocks noChangeAspect="1"/>
          </p:cNvPicPr>
          <p:nvPr/>
        </p:nvPicPr>
        <p:blipFill>
          <a:blip r:embed="rId2"/>
          <a:stretch>
            <a:fillRect/>
          </a:stretch>
        </p:blipFill>
        <p:spPr>
          <a:xfrm>
            <a:off x="6573079" y="556591"/>
            <a:ext cx="3856381" cy="3856383"/>
          </a:xfrm>
          <a:prstGeom prst="rect">
            <a:avLst/>
          </a:prstGeom>
        </p:spPr>
      </p:pic>
      <p:sp>
        <p:nvSpPr>
          <p:cNvPr id="6" name="Rectangle 5">
            <a:extLst>
              <a:ext uri="{FF2B5EF4-FFF2-40B4-BE49-F238E27FC236}">
                <a16:creationId xmlns:a16="http://schemas.microsoft.com/office/drawing/2014/main" id="{5B4FC5AF-BE50-432B-AC53-D693EF624C41}"/>
              </a:ext>
            </a:extLst>
          </p:cNvPr>
          <p:cNvSpPr/>
          <p:nvPr/>
        </p:nvSpPr>
        <p:spPr>
          <a:xfrm>
            <a:off x="7688553" y="4648374"/>
            <a:ext cx="1148071" cy="461665"/>
          </a:xfrm>
          <a:prstGeom prst="rect">
            <a:avLst/>
          </a:prstGeom>
        </p:spPr>
        <p:txBody>
          <a:bodyPr wrap="none">
            <a:spAutoFit/>
          </a:bodyPr>
          <a:lstStyle/>
          <a:p>
            <a:r>
              <a:rPr lang="en-US" sz="2400" b="1" i="1" dirty="0">
                <a:solidFill>
                  <a:srgbClr val="C00000"/>
                </a:solidFill>
                <a:latin typeface="Calibri" panose="020F0502020204030204" pitchFamily="34" charset="0"/>
              </a:rPr>
              <a:t>Divider</a:t>
            </a:r>
            <a:r>
              <a:rPr lang="en-US" b="1" i="1"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725767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43F7-30F1-4C4E-B1B9-5194FF4594C6}"/>
              </a:ext>
            </a:extLst>
          </p:cNvPr>
          <p:cNvSpPr>
            <a:spLocks noGrp="1"/>
          </p:cNvSpPr>
          <p:nvPr>
            <p:ph type="title"/>
          </p:nvPr>
        </p:nvSpPr>
        <p:spPr>
          <a:xfrm>
            <a:off x="546653" y="136525"/>
            <a:ext cx="10515600" cy="589032"/>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French Curve </a:t>
            </a:r>
            <a:endParaRPr lang="en-US" dirty="0"/>
          </a:p>
        </p:txBody>
      </p:sp>
      <p:sp>
        <p:nvSpPr>
          <p:cNvPr id="3" name="Content Placeholder 2">
            <a:extLst>
              <a:ext uri="{FF2B5EF4-FFF2-40B4-BE49-F238E27FC236}">
                <a16:creationId xmlns:a16="http://schemas.microsoft.com/office/drawing/2014/main" id="{6FFCA0E7-33B6-428F-87E8-649B5EA7B576}"/>
              </a:ext>
            </a:extLst>
          </p:cNvPr>
          <p:cNvSpPr>
            <a:spLocks noGrp="1"/>
          </p:cNvSpPr>
          <p:nvPr>
            <p:ph idx="1"/>
          </p:nvPr>
        </p:nvSpPr>
        <p:spPr>
          <a:xfrm>
            <a:off x="357810" y="725557"/>
            <a:ext cx="6387548" cy="54514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When it is required to draw mechanical curves other than circles or circular arcs, a French curve is generally employed. Many different forms and sizes of French curves are manufactured, as suggested by the more common forms. The </a:t>
            </a:r>
            <a:r>
              <a:rPr lang="en-US" dirty="0"/>
              <a:t>curves are composed largely of successive segments of the geometric curves, as the ellipse, parabola, hyperbola, involutes, etc. </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72F3347-070C-470C-94BE-39470DA8B2AE}"/>
              </a:ext>
            </a:extLst>
          </p:cNvPr>
          <p:cNvSpPr>
            <a:spLocks noGrp="1"/>
          </p:cNvSpPr>
          <p:nvPr>
            <p:ph type="sldNum" sz="quarter" idx="12"/>
          </p:nvPr>
        </p:nvSpPr>
        <p:spPr/>
        <p:txBody>
          <a:bodyPr/>
          <a:lstStyle/>
          <a:p>
            <a:fld id="{80A18D9A-620E-4F8C-96C8-8524597F168D}" type="slidenum">
              <a:rPr lang="en-US" smtClean="0"/>
              <a:t>41</a:t>
            </a:fld>
            <a:endParaRPr lang="en-US"/>
          </a:p>
        </p:txBody>
      </p:sp>
      <p:pic>
        <p:nvPicPr>
          <p:cNvPr id="5" name="Picture 4">
            <a:extLst>
              <a:ext uri="{FF2B5EF4-FFF2-40B4-BE49-F238E27FC236}">
                <a16:creationId xmlns:a16="http://schemas.microsoft.com/office/drawing/2014/main" id="{BD9C7801-455B-441F-B921-FEA849F8F560}"/>
              </a:ext>
            </a:extLst>
          </p:cNvPr>
          <p:cNvPicPr>
            <a:picLocks noChangeAspect="1"/>
          </p:cNvPicPr>
          <p:nvPr/>
        </p:nvPicPr>
        <p:blipFill>
          <a:blip r:embed="rId2"/>
          <a:stretch>
            <a:fillRect/>
          </a:stretch>
        </p:blipFill>
        <p:spPr>
          <a:xfrm>
            <a:off x="6966503" y="1749288"/>
            <a:ext cx="4095750" cy="3253754"/>
          </a:xfrm>
          <a:prstGeom prst="rect">
            <a:avLst/>
          </a:prstGeom>
        </p:spPr>
      </p:pic>
      <p:sp>
        <p:nvSpPr>
          <p:cNvPr id="6" name="Rectangle 5">
            <a:extLst>
              <a:ext uri="{FF2B5EF4-FFF2-40B4-BE49-F238E27FC236}">
                <a16:creationId xmlns:a16="http://schemas.microsoft.com/office/drawing/2014/main" id="{0C7727E6-A07A-41AA-8412-EF7DB8ADC778}"/>
              </a:ext>
            </a:extLst>
          </p:cNvPr>
          <p:cNvSpPr/>
          <p:nvPr/>
        </p:nvSpPr>
        <p:spPr>
          <a:xfrm>
            <a:off x="8610599" y="5125698"/>
            <a:ext cx="2743199" cy="461665"/>
          </a:xfrm>
          <a:prstGeom prst="rect">
            <a:avLst/>
          </a:prstGeom>
        </p:spPr>
        <p:txBody>
          <a:bodyPr wrap="square">
            <a:spAutoFit/>
          </a:bodyPr>
          <a:lstStyle/>
          <a:p>
            <a:r>
              <a:rPr lang="en-US" sz="2400" b="1" i="1" dirty="0">
                <a:solidFill>
                  <a:srgbClr val="C00000"/>
                </a:solidFill>
                <a:latin typeface="Calibri" panose="020F0502020204030204" pitchFamily="34" charset="0"/>
              </a:rPr>
              <a:t>French curves </a:t>
            </a:r>
            <a:endParaRPr lang="en-US" sz="2400" dirty="0">
              <a:solidFill>
                <a:srgbClr val="C00000"/>
              </a:solidFill>
            </a:endParaRPr>
          </a:p>
        </p:txBody>
      </p:sp>
    </p:spTree>
    <p:extLst>
      <p:ext uri="{BB962C8B-B14F-4D97-AF65-F5344CB8AC3E}">
        <p14:creationId xmlns:p14="http://schemas.microsoft.com/office/powerpoint/2010/main" val="1268298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594827A9-60B3-4A92-B9E9-970A0D4E10D2}"/>
              </a:ext>
            </a:extLst>
          </p:cNvPr>
          <p:cNvSpPr>
            <a:spLocks noGrp="1" noChangeArrowheads="1"/>
          </p:cNvSpPr>
          <p:nvPr>
            <p:ph type="title"/>
          </p:nvPr>
        </p:nvSpPr>
        <p:spPr>
          <a:xfrm>
            <a:off x="404019" y="131763"/>
            <a:ext cx="8939213" cy="1143000"/>
          </a:xfrm>
        </p:spPr>
        <p:txBody>
          <a:bodyPr/>
          <a:lstStyle/>
          <a:p>
            <a:pPr eaLnBrk="1" hangingPunct="1"/>
            <a:r>
              <a:rPr lang="en-US" altLang="en-US" sz="3600" b="1" dirty="0">
                <a:solidFill>
                  <a:srgbClr val="C00000"/>
                </a:solidFill>
                <a:latin typeface="Arial" panose="020B0604020202020204" pitchFamily="34" charset="0"/>
              </a:rPr>
              <a:t>Other instrument   </a:t>
            </a:r>
            <a:endParaRPr lang="th-TH" altLang="en-US" sz="3600" b="1" dirty="0">
              <a:solidFill>
                <a:srgbClr val="C00000"/>
              </a:solidFill>
              <a:latin typeface="Arial" panose="020B0604020202020204" pitchFamily="34" charset="0"/>
            </a:endParaRPr>
          </a:p>
        </p:txBody>
      </p:sp>
      <p:sp>
        <p:nvSpPr>
          <p:cNvPr id="71684" name="Rectangle 7">
            <a:extLst>
              <a:ext uri="{FF2B5EF4-FFF2-40B4-BE49-F238E27FC236}">
                <a16:creationId xmlns:a16="http://schemas.microsoft.com/office/drawing/2014/main" id="{8DF47AB0-BEE9-496E-A27E-CB6F86AD353F}"/>
              </a:ext>
            </a:extLst>
          </p:cNvPr>
          <p:cNvSpPr>
            <a:spLocks noChangeArrowheads="1"/>
          </p:cNvSpPr>
          <p:nvPr/>
        </p:nvSpPr>
        <p:spPr bwMode="auto">
          <a:xfrm>
            <a:off x="1776414" y="3060700"/>
            <a:ext cx="1958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Adhesives tape </a:t>
            </a:r>
          </a:p>
        </p:txBody>
      </p:sp>
      <p:pic>
        <p:nvPicPr>
          <p:cNvPr id="71685" name="Picture 7" descr="71092">
            <a:extLst>
              <a:ext uri="{FF2B5EF4-FFF2-40B4-BE49-F238E27FC236}">
                <a16:creationId xmlns:a16="http://schemas.microsoft.com/office/drawing/2014/main" id="{FB6319A7-B373-4028-94FA-9265C91AC35B}"/>
              </a:ext>
            </a:extLst>
          </p:cNvPr>
          <p:cNvPicPr>
            <a:picLocks noChangeAspect="1" noChangeArrowheads="1"/>
          </p:cNvPicPr>
          <p:nvPr/>
        </p:nvPicPr>
        <p:blipFill>
          <a:blip r:embed="rId3">
            <a:clrChange>
              <a:clrFrom>
                <a:srgbClr val="FFFFFF"/>
              </a:clrFrom>
              <a:clrTo>
                <a:srgbClr val="FFFFFF">
                  <a:alpha val="0"/>
                </a:srgbClr>
              </a:clrTo>
            </a:clrChange>
            <a:lum bright="-12000" contrast="18000"/>
            <a:extLst>
              <a:ext uri="{28A0092B-C50C-407E-A947-70E740481C1C}">
                <a14:useLocalDpi xmlns:a14="http://schemas.microsoft.com/office/drawing/2010/main" val="0"/>
              </a:ext>
            </a:extLst>
          </a:blip>
          <a:srcRect/>
          <a:stretch>
            <a:fillRect/>
          </a:stretch>
        </p:blipFill>
        <p:spPr bwMode="auto">
          <a:xfrm>
            <a:off x="1700213" y="1089025"/>
            <a:ext cx="20621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7" descr="72785">
            <a:extLst>
              <a:ext uri="{FF2B5EF4-FFF2-40B4-BE49-F238E27FC236}">
                <a16:creationId xmlns:a16="http://schemas.microsoft.com/office/drawing/2014/main" id="{4EEA8683-7BA1-421C-A004-5AECDE316272}"/>
              </a:ext>
            </a:extLst>
          </p:cNvPr>
          <p:cNvPicPr>
            <a:picLocks noChangeAspect="1" noChangeArrowheads="1"/>
          </p:cNvPicPr>
          <p:nvPr/>
        </p:nvPicPr>
        <p:blipFill>
          <a:blip r:embed="rId4">
            <a:clrChange>
              <a:clrFrom>
                <a:srgbClr val="000000"/>
              </a:clrFrom>
              <a:clrTo>
                <a:srgbClr val="000000">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4660900" y="1368425"/>
            <a:ext cx="8080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10">
            <a:extLst>
              <a:ext uri="{FF2B5EF4-FFF2-40B4-BE49-F238E27FC236}">
                <a16:creationId xmlns:a16="http://schemas.microsoft.com/office/drawing/2014/main" id="{E8C50413-076C-4FD2-B0BC-BA3CD2058802}"/>
              </a:ext>
            </a:extLst>
          </p:cNvPr>
          <p:cNvSpPr>
            <a:spLocks noChangeArrowheads="1"/>
          </p:cNvSpPr>
          <p:nvPr/>
        </p:nvSpPr>
        <p:spPr bwMode="auto">
          <a:xfrm>
            <a:off x="4276725" y="3049588"/>
            <a:ext cx="1709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Pencil eraser  </a:t>
            </a:r>
          </a:p>
        </p:txBody>
      </p:sp>
      <p:pic>
        <p:nvPicPr>
          <p:cNvPr id="71688" name="Picture 8" descr="72698">
            <a:extLst>
              <a:ext uri="{FF2B5EF4-FFF2-40B4-BE49-F238E27FC236}">
                <a16:creationId xmlns:a16="http://schemas.microsoft.com/office/drawing/2014/main" id="{8C19D51A-1594-4413-8E5C-0678CA6C4112}"/>
              </a:ext>
            </a:extLst>
          </p:cNvPr>
          <p:cNvPicPr>
            <a:picLocks noChangeAspect="1" noChangeArrowheads="1"/>
          </p:cNvPicPr>
          <p:nvPr/>
        </p:nvPicPr>
        <p:blipFill>
          <a:blip r:embed="rId5">
            <a:clrChange>
              <a:clrFrom>
                <a:srgbClr val="F8F8F8"/>
              </a:clrFrom>
              <a:clrTo>
                <a:srgbClr val="F8F8F8">
                  <a:alpha val="0"/>
                </a:srgbClr>
              </a:clrTo>
            </a:clrChange>
            <a:lum bright="-12000" contrast="18000"/>
            <a:extLst>
              <a:ext uri="{28A0092B-C50C-407E-A947-70E740481C1C}">
                <a14:useLocalDpi xmlns:a14="http://schemas.microsoft.com/office/drawing/2010/main" val="0"/>
              </a:ext>
            </a:extLst>
          </a:blip>
          <a:srcRect/>
          <a:stretch>
            <a:fillRect/>
          </a:stretch>
        </p:blipFill>
        <p:spPr bwMode="auto">
          <a:xfrm>
            <a:off x="6740526" y="1274763"/>
            <a:ext cx="11398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Rectangle 12">
            <a:extLst>
              <a:ext uri="{FF2B5EF4-FFF2-40B4-BE49-F238E27FC236}">
                <a16:creationId xmlns:a16="http://schemas.microsoft.com/office/drawing/2014/main" id="{541ABE9A-7818-4A25-9787-70D417D039B4}"/>
              </a:ext>
            </a:extLst>
          </p:cNvPr>
          <p:cNvSpPr>
            <a:spLocks noChangeArrowheads="1"/>
          </p:cNvSpPr>
          <p:nvPr/>
        </p:nvSpPr>
        <p:spPr bwMode="auto">
          <a:xfrm>
            <a:off x="6421439" y="3092450"/>
            <a:ext cx="1927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Erasing shield  </a:t>
            </a:r>
          </a:p>
        </p:txBody>
      </p:sp>
      <p:pic>
        <p:nvPicPr>
          <p:cNvPr id="71690" name="Picture 7" descr="72699">
            <a:extLst>
              <a:ext uri="{FF2B5EF4-FFF2-40B4-BE49-F238E27FC236}">
                <a16:creationId xmlns:a16="http://schemas.microsoft.com/office/drawing/2014/main" id="{9FB2A81E-0003-45EE-80B6-5104792D58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998913"/>
            <a:ext cx="100488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8" descr="80991">
            <a:extLst>
              <a:ext uri="{FF2B5EF4-FFF2-40B4-BE49-F238E27FC236}">
                <a16:creationId xmlns:a16="http://schemas.microsoft.com/office/drawing/2014/main" id="{EF936844-B920-46AC-81AC-36F0400CF9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4151" y="4314825"/>
            <a:ext cx="13176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9" descr="paper-17_lg">
            <a:extLst>
              <a:ext uri="{FF2B5EF4-FFF2-40B4-BE49-F238E27FC236}">
                <a16:creationId xmlns:a16="http://schemas.microsoft.com/office/drawing/2014/main" id="{787065A2-0F01-4050-A1AF-915BF15D98CC}"/>
              </a:ext>
            </a:extLst>
          </p:cNvPr>
          <p:cNvPicPr>
            <a:picLocks noChangeAspect="1" noChangeArrowheads="1"/>
          </p:cNvPicPr>
          <p:nvPr/>
        </p:nvPicPr>
        <p:blipFill>
          <a:blip r:embed="rId8">
            <a:lum bright="-6000" contrast="12000"/>
            <a:extLst>
              <a:ext uri="{28A0092B-C50C-407E-A947-70E740481C1C}">
                <a14:useLocalDpi xmlns:a14="http://schemas.microsoft.com/office/drawing/2010/main" val="0"/>
              </a:ext>
            </a:extLst>
          </a:blip>
          <a:srcRect l="8208" t="7851" r="7642" b="9123"/>
          <a:stretch>
            <a:fillRect/>
          </a:stretch>
        </p:blipFill>
        <p:spPr bwMode="auto">
          <a:xfrm>
            <a:off x="4327525" y="3711576"/>
            <a:ext cx="20589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Rectangle 17">
            <a:extLst>
              <a:ext uri="{FF2B5EF4-FFF2-40B4-BE49-F238E27FC236}">
                <a16:creationId xmlns:a16="http://schemas.microsoft.com/office/drawing/2014/main" id="{607A2420-009C-42CE-A5DB-8D6D07271737}"/>
              </a:ext>
            </a:extLst>
          </p:cNvPr>
          <p:cNvSpPr>
            <a:spLocks noChangeArrowheads="1"/>
          </p:cNvSpPr>
          <p:nvPr/>
        </p:nvSpPr>
        <p:spPr bwMode="auto">
          <a:xfrm>
            <a:off x="1697039" y="5765800"/>
            <a:ext cx="233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Pencil sharper </a:t>
            </a:r>
          </a:p>
        </p:txBody>
      </p:sp>
      <p:sp>
        <p:nvSpPr>
          <p:cNvPr id="71694" name="Rectangle 18">
            <a:extLst>
              <a:ext uri="{FF2B5EF4-FFF2-40B4-BE49-F238E27FC236}">
                <a16:creationId xmlns:a16="http://schemas.microsoft.com/office/drawing/2014/main" id="{4434219E-52B3-4467-AF64-CE6400C3E7B5}"/>
              </a:ext>
            </a:extLst>
          </p:cNvPr>
          <p:cNvSpPr>
            <a:spLocks noChangeArrowheads="1"/>
          </p:cNvSpPr>
          <p:nvPr/>
        </p:nvSpPr>
        <p:spPr bwMode="auto">
          <a:xfrm>
            <a:off x="4589464" y="6173789"/>
            <a:ext cx="190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Paper cleaner </a:t>
            </a:r>
          </a:p>
        </p:txBody>
      </p:sp>
      <p:pic>
        <p:nvPicPr>
          <p:cNvPr id="71695" name="Picture 8" descr="55475-OF3ww">
            <a:extLst>
              <a:ext uri="{FF2B5EF4-FFF2-40B4-BE49-F238E27FC236}">
                <a16:creationId xmlns:a16="http://schemas.microsoft.com/office/drawing/2014/main" id="{59E2AA82-2A0C-40F2-B6DC-48B50DEF56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5289" y="3663950"/>
            <a:ext cx="1874837"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6" name="Rectangle 20">
            <a:extLst>
              <a:ext uri="{FF2B5EF4-FFF2-40B4-BE49-F238E27FC236}">
                <a16:creationId xmlns:a16="http://schemas.microsoft.com/office/drawing/2014/main" id="{7C1DE7C4-7986-4AAB-9A0E-209BD99B2EA9}"/>
              </a:ext>
            </a:extLst>
          </p:cNvPr>
          <p:cNvSpPr>
            <a:spLocks noChangeArrowheads="1"/>
          </p:cNvSpPr>
          <p:nvPr/>
        </p:nvSpPr>
        <p:spPr bwMode="auto">
          <a:xfrm>
            <a:off x="6694489" y="6122988"/>
            <a:ext cx="1939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Circle template </a:t>
            </a:r>
          </a:p>
        </p:txBody>
      </p:sp>
      <p:pic>
        <p:nvPicPr>
          <p:cNvPr id="71697" name="Picture 11" descr="tissue">
            <a:extLst>
              <a:ext uri="{FF2B5EF4-FFF2-40B4-BE49-F238E27FC236}">
                <a16:creationId xmlns:a16="http://schemas.microsoft.com/office/drawing/2014/main" id="{57C973B8-C770-42B8-AAD9-37F8FC8CE2F3}"/>
              </a:ext>
            </a:extLst>
          </p:cNvPr>
          <p:cNvPicPr>
            <a:picLocks noChangeAspect="1" noChangeArrowheads="1"/>
          </p:cNvPicPr>
          <p:nvPr/>
        </p:nvPicPr>
        <p:blipFill>
          <a:blip r:embed="rId10">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8574088" y="763589"/>
            <a:ext cx="1820862"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8" name="Rectangle 22">
            <a:extLst>
              <a:ext uri="{FF2B5EF4-FFF2-40B4-BE49-F238E27FC236}">
                <a16:creationId xmlns:a16="http://schemas.microsoft.com/office/drawing/2014/main" id="{C908325B-9209-494B-8186-2B85050E8118}"/>
              </a:ext>
            </a:extLst>
          </p:cNvPr>
          <p:cNvSpPr>
            <a:spLocks noChangeArrowheads="1"/>
          </p:cNvSpPr>
          <p:nvPr/>
        </p:nvSpPr>
        <p:spPr bwMode="auto">
          <a:xfrm>
            <a:off x="8428039" y="3067050"/>
            <a:ext cx="183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Tissue paper  </a:t>
            </a:r>
          </a:p>
        </p:txBody>
      </p:sp>
      <p:pic>
        <p:nvPicPr>
          <p:cNvPr id="71699" name="Picture 10" descr="sandpaper - big">
            <a:extLst>
              <a:ext uri="{FF2B5EF4-FFF2-40B4-BE49-F238E27FC236}">
                <a16:creationId xmlns:a16="http://schemas.microsoft.com/office/drawing/2014/main" id="{8F7A804F-87DF-4A73-BC06-B923CBA1B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29689" y="4029076"/>
            <a:ext cx="1150937"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0" name="Rectangle 24">
            <a:extLst>
              <a:ext uri="{FF2B5EF4-FFF2-40B4-BE49-F238E27FC236}">
                <a16:creationId xmlns:a16="http://schemas.microsoft.com/office/drawing/2014/main" id="{FFA9761D-4959-4049-9B76-EAEB2D6CB62D}"/>
              </a:ext>
            </a:extLst>
          </p:cNvPr>
          <p:cNvSpPr>
            <a:spLocks noChangeArrowheads="1"/>
          </p:cNvSpPr>
          <p:nvPr/>
        </p:nvSpPr>
        <p:spPr bwMode="auto">
          <a:xfrm>
            <a:off x="8728076" y="6097588"/>
            <a:ext cx="193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000" b="1">
                <a:solidFill>
                  <a:srgbClr val="FF0000"/>
                </a:solidFill>
                <a:latin typeface="Arial Unicode MS" pitchFamily="34" charset="-128"/>
                <a:ea typeface="Arial Unicode MS" pitchFamily="34" charset="-128"/>
              </a:rPr>
              <a:t>Sand paper </a:t>
            </a:r>
          </a:p>
        </p:txBody>
      </p:sp>
      <p:sp>
        <p:nvSpPr>
          <p:cNvPr id="71701" name="Date Placeholder 1">
            <a:extLst>
              <a:ext uri="{FF2B5EF4-FFF2-40B4-BE49-F238E27FC236}">
                <a16:creationId xmlns:a16="http://schemas.microsoft.com/office/drawing/2014/main" id="{0805B361-DC42-4809-966E-A367974969D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CC8F46B1-E594-4625-AC13-A1FCB50214BD}" type="datetime1">
              <a:rPr lang="en-US" altLang="en-US" sz="1400"/>
              <a:pPr/>
              <a:t>2/18/2020</a:t>
            </a:fld>
            <a:endParaRPr lang="th-TH" altLang="en-US" sz="1400"/>
          </a:p>
        </p:txBody>
      </p:sp>
      <p:sp>
        <p:nvSpPr>
          <p:cNvPr id="71702" name="Slide Number Placeholder 2">
            <a:extLst>
              <a:ext uri="{FF2B5EF4-FFF2-40B4-BE49-F238E27FC236}">
                <a16:creationId xmlns:a16="http://schemas.microsoft.com/office/drawing/2014/main" id="{52C117B7-B77F-4D85-8334-C504D76157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0EF473E9-BC10-44B8-B84C-65BD6D861D2D}" type="slidenum">
              <a:rPr lang="en-US" altLang="en-US" sz="1400"/>
              <a:pPr/>
              <a:t>42</a:t>
            </a:fld>
            <a:endParaRPr lang="th-TH" altLang="en-US" sz="140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3071" y="2686236"/>
            <a:ext cx="5107488" cy="1569660"/>
          </a:xfrm>
          <a:prstGeom prst="rect">
            <a:avLst/>
          </a:prstGeom>
        </p:spPr>
        <p:txBody>
          <a:bodyPr wrap="none">
            <a:spAutoFit/>
          </a:bodyPr>
          <a:lstStyle/>
          <a:p>
            <a:pPr lvl="0" algn="ctr" fontAlgn="base">
              <a:spcBef>
                <a:spcPct val="20000"/>
              </a:spcBef>
              <a:spcAft>
                <a:spcPct val="0"/>
              </a:spcAft>
            </a:pPr>
            <a:r>
              <a:rPr kumimoji="0" lang="en-US" sz="9600" b="1" i="0" u="none" strike="noStrike" kern="0" cap="none" spc="0" normalizeH="0" baseline="0" noProof="0" dirty="0">
                <a:ln>
                  <a:noFill/>
                </a:ln>
                <a:solidFill>
                  <a:schemeClr val="accent4">
                    <a:lumMod val="50000"/>
                  </a:schemeClr>
                </a:solidFill>
                <a:effectLst/>
                <a:uLnTx/>
                <a:uFillTx/>
                <a:latin typeface="Times New Roman"/>
                <a:ea typeface="+mn-ea"/>
              </a:rPr>
              <a:t>Lettering</a:t>
            </a:r>
          </a:p>
        </p:txBody>
      </p:sp>
      <p:sp>
        <p:nvSpPr>
          <p:cNvPr id="6" name="Line 11"/>
          <p:cNvSpPr>
            <a:spLocks noChangeShapeType="1"/>
          </p:cNvSpPr>
          <p:nvPr/>
        </p:nvSpPr>
        <p:spPr bwMode="auto">
          <a:xfrm>
            <a:off x="1309687" y="5005387"/>
            <a:ext cx="8124825" cy="0"/>
          </a:xfrm>
          <a:prstGeom prst="line">
            <a:avLst/>
          </a:prstGeom>
          <a:noFill/>
          <a:ln w="38100">
            <a:solidFill>
              <a:srgbClr val="CC33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 name="Line 12"/>
          <p:cNvSpPr>
            <a:spLocks noChangeShapeType="1"/>
          </p:cNvSpPr>
          <p:nvPr/>
        </p:nvSpPr>
        <p:spPr bwMode="auto">
          <a:xfrm>
            <a:off x="4862512" y="1852612"/>
            <a:ext cx="4572000" cy="0"/>
          </a:xfrm>
          <a:prstGeom prst="line">
            <a:avLst/>
          </a:prstGeom>
          <a:noFill/>
          <a:ln w="38100">
            <a:solidFill>
              <a:srgbClr val="0066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r>
              <a:rPr lang="en-US" dirty="0"/>
              <a:t>34</a:t>
            </a:r>
          </a:p>
        </p:txBody>
      </p:sp>
    </p:spTree>
    <p:extLst>
      <p:ext uri="{BB962C8B-B14F-4D97-AF65-F5344CB8AC3E}">
        <p14:creationId xmlns:p14="http://schemas.microsoft.com/office/powerpoint/2010/main" val="253082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618" y="190146"/>
            <a:ext cx="12237492" cy="2394502"/>
          </a:xfrm>
          <a:prstGeom prst="rect">
            <a:avLst/>
          </a:prstGeom>
        </p:spPr>
        <p:txBody>
          <a:bodyPr wrap="square">
            <a:spAutoFit/>
          </a:bodyPr>
          <a:lstStyle/>
          <a:p>
            <a:pPr lvl="0" fontAlgn="base">
              <a:spcBef>
                <a:spcPct val="20000"/>
              </a:spcBef>
              <a:spcAft>
                <a:spcPct val="0"/>
              </a:spcAft>
            </a:pPr>
            <a:r>
              <a:rPr kumimoji="0" lang="en-US" sz="3200" b="1" i="0" u="none" strike="noStrike" kern="0" cap="none" spc="0" normalizeH="0" baseline="0" noProof="0" dirty="0">
                <a:ln>
                  <a:noFill/>
                </a:ln>
                <a:solidFill>
                  <a:srgbClr val="C00000"/>
                </a:solidFill>
                <a:effectLst/>
                <a:uLnTx/>
                <a:uFillTx/>
                <a:latin typeface="Times New Roman"/>
                <a:ea typeface="+mn-ea"/>
              </a:rPr>
              <a:t>Lettering</a:t>
            </a:r>
          </a:p>
          <a:p>
            <a:pPr marL="342900" indent="-342900" fontAlgn="base">
              <a:lnSpc>
                <a:spcPct val="150000"/>
              </a:lnSpc>
              <a:spcBef>
                <a:spcPct val="20000"/>
              </a:spcBef>
              <a:spcAft>
                <a:spcPct val="0"/>
              </a:spcAft>
              <a:buFontTx/>
              <a:buChar char="•"/>
            </a:pPr>
            <a:r>
              <a:rPr kumimoji="0" lang="en-US" sz="2400" b="0" i="0" u="none" strike="noStrike" kern="0" cap="none" spc="0" normalizeH="0" baseline="0" noProof="0" dirty="0">
                <a:ln>
                  <a:noFill/>
                </a:ln>
                <a:solidFill>
                  <a:srgbClr val="000000"/>
                </a:solidFill>
                <a:effectLst/>
                <a:uLnTx/>
                <a:uFillTx/>
                <a:latin typeface="Times New Roman"/>
                <a:ea typeface="+mn-ea"/>
              </a:rPr>
              <a:t>Lettering is used on drawings to give dimensions and other pertinent information needed to fully describe the item. </a:t>
            </a:r>
            <a:r>
              <a:rPr lang="en-US" altLang="en-US" sz="2400" dirty="0">
                <a:latin typeface="Times New Roman" panose="02020603050405020304" pitchFamily="18" charset="0"/>
                <a:cs typeface="Times New Roman" panose="02020603050405020304" pitchFamily="18" charset="0"/>
              </a:rPr>
              <a:t>To communicate nongraphic information.</a:t>
            </a:r>
            <a:endParaRPr kumimoji="0" lang="en-US" sz="2400" b="0" i="0" u="none" strike="noStrike" kern="0" cap="none" spc="0" normalizeH="0" baseline="0" noProof="0" dirty="0">
              <a:ln>
                <a:noFill/>
              </a:ln>
              <a:solidFill>
                <a:srgbClr val="000000"/>
              </a:solidFill>
              <a:effectLst/>
              <a:uLnTx/>
              <a:uFillTx/>
              <a:latin typeface="Times New Roman"/>
              <a:ea typeface="+mn-ea"/>
            </a:endParaRPr>
          </a:p>
          <a:p>
            <a:pPr marL="342900" lvl="0" indent="-342900" fontAlgn="base">
              <a:lnSpc>
                <a:spcPct val="150000"/>
              </a:lnSpc>
              <a:spcBef>
                <a:spcPct val="20000"/>
              </a:spcBef>
              <a:spcAft>
                <a:spcPct val="0"/>
              </a:spcAft>
              <a:buFontTx/>
              <a:buChar char="•"/>
            </a:pPr>
            <a:r>
              <a:rPr kumimoji="0" lang="en-US" sz="2400" b="0" i="0" u="none" strike="noStrike" kern="0" cap="none" spc="0" normalizeH="0" baseline="0" noProof="0" dirty="0">
                <a:ln>
                  <a:noFill/>
                </a:ln>
                <a:solidFill>
                  <a:srgbClr val="000000"/>
                </a:solidFill>
                <a:effectLst/>
                <a:uLnTx/>
                <a:uFillTx/>
                <a:latin typeface="Times New Roman"/>
                <a:ea typeface="+mn-ea"/>
              </a:rPr>
              <a:t>The lettering must be neat and legible in order to be easily read and understood.</a:t>
            </a:r>
          </a:p>
        </p:txBody>
      </p:sp>
      <p:pic>
        <p:nvPicPr>
          <p:cNvPr id="4" name="Picture 3" descr="lettering"/>
          <p:cNvPicPr>
            <a:picLocks noChangeAspect="1" noChangeArrowheads="1"/>
          </p:cNvPicPr>
          <p:nvPr/>
        </p:nvPicPr>
        <p:blipFill>
          <a:blip r:embed="rId2" cstate="print"/>
          <a:srcRect/>
          <a:stretch>
            <a:fillRect/>
          </a:stretch>
        </p:blipFill>
        <p:spPr bwMode="auto">
          <a:xfrm>
            <a:off x="1812688" y="3008717"/>
            <a:ext cx="6552293" cy="197394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r>
              <a:rPr lang="en-US" dirty="0"/>
              <a:t>35</a:t>
            </a:r>
          </a:p>
        </p:txBody>
      </p:sp>
    </p:spTree>
    <p:extLst>
      <p:ext uri="{BB962C8B-B14F-4D97-AF65-F5344CB8AC3E}">
        <p14:creationId xmlns:p14="http://schemas.microsoft.com/office/powerpoint/2010/main" val="3021538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4685245" y="1781175"/>
            <a:ext cx="4533900" cy="4756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0" name="Rectangle 29"/>
          <p:cNvSpPr>
            <a:spLocks noGrp="1" noChangeArrowheads="1"/>
          </p:cNvSpPr>
          <p:nvPr/>
        </p:nvSpPr>
        <p:spPr bwMode="auto">
          <a:xfrm>
            <a:off x="335021" y="2857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Lettering Standard</a:t>
            </a:r>
          </a:p>
        </p:txBody>
      </p:sp>
      <p:sp>
        <p:nvSpPr>
          <p:cNvPr id="31" name="Text Box 5"/>
          <p:cNvSpPr txBox="1">
            <a:spLocks noChangeArrowheads="1"/>
          </p:cNvSpPr>
          <p:nvPr/>
        </p:nvSpPr>
        <p:spPr bwMode="auto">
          <a:xfrm>
            <a:off x="1500720" y="1260475"/>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cs typeface="Times New Roman" panose="02020603050405020304" pitchFamily="18" charset="0"/>
              </a:rPr>
              <a:t>ANSI</a:t>
            </a:r>
            <a:r>
              <a:rPr lang="en-US" altLang="en-US" sz="2400">
                <a:cs typeface="Times New Roman" panose="02020603050405020304" pitchFamily="18" charset="0"/>
              </a:rPr>
              <a:t> Standard</a:t>
            </a:r>
          </a:p>
        </p:txBody>
      </p:sp>
      <p:sp>
        <p:nvSpPr>
          <p:cNvPr id="32" name="Text Box 7"/>
          <p:cNvSpPr txBox="1">
            <a:spLocks noChangeArrowheads="1"/>
          </p:cNvSpPr>
          <p:nvPr/>
        </p:nvSpPr>
        <p:spPr bwMode="auto">
          <a:xfrm>
            <a:off x="6037795" y="1270000"/>
            <a:ext cx="1697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cs typeface="Times New Roman" panose="02020603050405020304" pitchFamily="18" charset="0"/>
              </a:rPr>
              <a:t>This course</a:t>
            </a:r>
            <a:endParaRPr lang="en-US" altLang="en-US" sz="2400">
              <a:cs typeface="Times New Roman" panose="02020603050405020304" pitchFamily="18" charset="0"/>
            </a:endParaRPr>
          </a:p>
        </p:txBody>
      </p:sp>
      <p:grpSp>
        <p:nvGrpSpPr>
          <p:cNvPr id="33" name="Group 32"/>
          <p:cNvGrpSpPr>
            <a:grpSpLocks/>
          </p:cNvGrpSpPr>
          <p:nvPr/>
        </p:nvGrpSpPr>
        <p:grpSpPr bwMode="auto">
          <a:xfrm>
            <a:off x="711734" y="1787526"/>
            <a:ext cx="3973515" cy="1531938"/>
            <a:chOff x="283" y="1030"/>
            <a:chExt cx="2503" cy="965"/>
          </a:xfrm>
        </p:grpSpPr>
        <p:sp>
          <p:nvSpPr>
            <p:cNvPr id="56" name="Text Box 6"/>
            <p:cNvSpPr txBox="1">
              <a:spLocks noChangeArrowheads="1"/>
            </p:cNvSpPr>
            <p:nvPr/>
          </p:nvSpPr>
          <p:spPr bwMode="auto">
            <a:xfrm>
              <a:off x="436" y="1030"/>
              <a:ext cx="2350"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Use a </a:t>
              </a:r>
              <a:r>
                <a:rPr kumimoji="0" lang="en-US" altLang="en-US" sz="2400" b="1" i="0" u="none" strike="noStrike" kern="1200" cap="none" spc="0" normalizeH="0" baseline="0" noProof="0" dirty="0">
                  <a:ln>
                    <a:noFill/>
                  </a:ln>
                  <a:solidFill>
                    <a:srgbClr val="000000"/>
                  </a:solidFill>
                  <a:effectLst/>
                  <a:uLnTx/>
                  <a:uFillTx/>
                  <a:cs typeface="Times New Roman" panose="02020603050405020304" pitchFamily="18" charset="0"/>
                </a:rPr>
                <a:t>single stroke Gothic text style</a:t>
              </a: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a:t>
              </a:r>
              <a:r>
                <a:rPr kumimoji="0" lang="en-US" altLang="en-US" sz="2400" b="0" i="0" u="none" strike="noStrike" kern="1200" cap="none" spc="0" normalizeH="0" noProof="0" dirty="0">
                  <a:ln>
                    <a:noFill/>
                  </a:ln>
                  <a:solidFill>
                    <a:srgbClr val="000000"/>
                  </a:solidFill>
                  <a:effectLst/>
                  <a:uLnTx/>
                  <a:uFillTx/>
                  <a:cs typeface="Times New Roman" panose="02020603050405020304" pitchFamily="18" charset="0"/>
                </a:rPr>
                <a:t> </a:t>
              </a: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either inclined or vertical.</a:t>
              </a:r>
            </a:p>
          </p:txBody>
        </p:sp>
        <p:sp>
          <p:nvSpPr>
            <p:cNvPr id="57" name="Rectangle 56"/>
            <p:cNvSpPr>
              <a:spLocks noChangeArrowheads="1"/>
            </p:cNvSpPr>
            <p:nvPr/>
          </p:nvSpPr>
          <p:spPr bwMode="auto">
            <a:xfrm>
              <a:off x="283" y="1171"/>
              <a:ext cx="138" cy="138"/>
            </a:xfrm>
            <a:prstGeom prst="rect">
              <a:avLst/>
            </a:prstGeom>
            <a:solidFill>
              <a:srgbClr val="3333CC"/>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34" name="Group 33"/>
          <p:cNvGrpSpPr>
            <a:grpSpLocks/>
          </p:cNvGrpSpPr>
          <p:nvPr/>
        </p:nvGrpSpPr>
        <p:grpSpPr bwMode="auto">
          <a:xfrm>
            <a:off x="723640" y="3259142"/>
            <a:ext cx="3089275" cy="461963"/>
            <a:chOff x="298" y="1707"/>
            <a:chExt cx="1946" cy="291"/>
          </a:xfrm>
        </p:grpSpPr>
        <p:sp>
          <p:nvSpPr>
            <p:cNvPr id="54" name="Text Box 8"/>
            <p:cNvSpPr txBox="1">
              <a:spLocks noChangeArrowheads="1"/>
            </p:cNvSpPr>
            <p:nvPr/>
          </p:nvSpPr>
          <p:spPr bwMode="auto">
            <a:xfrm>
              <a:off x="451" y="1707"/>
              <a:ext cx="17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Use all capital letters.</a:t>
              </a:r>
            </a:p>
          </p:txBody>
        </p:sp>
        <p:sp>
          <p:nvSpPr>
            <p:cNvPr id="55" name="Rectangle 54"/>
            <p:cNvSpPr>
              <a:spLocks noChangeArrowheads="1"/>
            </p:cNvSpPr>
            <p:nvPr/>
          </p:nvSpPr>
          <p:spPr bwMode="auto">
            <a:xfrm>
              <a:off x="298" y="1784"/>
              <a:ext cx="138" cy="138"/>
            </a:xfrm>
            <a:prstGeom prst="rect">
              <a:avLst/>
            </a:prstGeom>
            <a:solidFill>
              <a:srgbClr val="3333CC"/>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35" name="Group 34"/>
          <p:cNvGrpSpPr>
            <a:grpSpLocks/>
          </p:cNvGrpSpPr>
          <p:nvPr/>
        </p:nvGrpSpPr>
        <p:grpSpPr bwMode="auto">
          <a:xfrm>
            <a:off x="745071" y="3732215"/>
            <a:ext cx="2803526" cy="1052513"/>
            <a:chOff x="304" y="2255"/>
            <a:chExt cx="1766" cy="663"/>
          </a:xfrm>
        </p:grpSpPr>
        <p:sp>
          <p:nvSpPr>
            <p:cNvPr id="52" name="Text Box 11"/>
            <p:cNvSpPr txBox="1">
              <a:spLocks noChangeArrowheads="1"/>
            </p:cNvSpPr>
            <p:nvPr/>
          </p:nvSpPr>
          <p:spPr bwMode="auto">
            <a:xfrm>
              <a:off x="457" y="2255"/>
              <a:ext cx="1613"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cs typeface="Times New Roman" panose="02020603050405020304" pitchFamily="18" charset="0"/>
                </a:rPr>
                <a:t>Use 3 mm for most</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cs typeface="Times New Roman" panose="02020603050405020304" pitchFamily="18" charset="0"/>
                </a:rPr>
                <a:t>text height.</a:t>
              </a:r>
            </a:p>
          </p:txBody>
        </p:sp>
        <p:sp>
          <p:nvSpPr>
            <p:cNvPr id="53" name="Rectangle 52"/>
            <p:cNvSpPr>
              <a:spLocks noChangeArrowheads="1"/>
            </p:cNvSpPr>
            <p:nvPr/>
          </p:nvSpPr>
          <p:spPr bwMode="auto">
            <a:xfrm>
              <a:off x="304" y="2380"/>
              <a:ext cx="138" cy="138"/>
            </a:xfrm>
            <a:prstGeom prst="rect">
              <a:avLst/>
            </a:prstGeom>
            <a:solidFill>
              <a:srgbClr val="3333CC"/>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36" name="Group 35"/>
          <p:cNvGrpSpPr>
            <a:grpSpLocks/>
          </p:cNvGrpSpPr>
          <p:nvPr/>
        </p:nvGrpSpPr>
        <p:grpSpPr bwMode="auto">
          <a:xfrm>
            <a:off x="743565" y="4960944"/>
            <a:ext cx="2981325" cy="1531937"/>
            <a:chOff x="303" y="3247"/>
            <a:chExt cx="1878" cy="965"/>
          </a:xfrm>
        </p:grpSpPr>
        <p:sp>
          <p:nvSpPr>
            <p:cNvPr id="50" name="Text Box 13"/>
            <p:cNvSpPr txBox="1">
              <a:spLocks noChangeArrowheads="1"/>
            </p:cNvSpPr>
            <p:nvPr/>
          </p:nvSpPr>
          <p:spPr bwMode="auto">
            <a:xfrm>
              <a:off x="456" y="3247"/>
              <a:ext cx="172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Space between lines</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of text is </a:t>
              </a:r>
              <a:r>
                <a:rPr kumimoji="0" lang="en-US" altLang="en-US" sz="2400" b="1" i="0" u="none" strike="noStrike" kern="1200" cap="none" spc="0" normalizeH="0" baseline="0" noProof="0" dirty="0">
                  <a:ln>
                    <a:noFill/>
                  </a:ln>
                  <a:solidFill>
                    <a:srgbClr val="000000"/>
                  </a:solidFill>
                  <a:effectLst/>
                  <a:uLnTx/>
                  <a:uFillTx/>
                  <a:cs typeface="Times New Roman" panose="02020603050405020304" pitchFamily="18" charset="0"/>
                </a:rPr>
                <a:t>at least</a:t>
              </a: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 1/3</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of text height.</a:t>
              </a:r>
            </a:p>
          </p:txBody>
        </p:sp>
        <p:sp>
          <p:nvSpPr>
            <p:cNvPr id="51" name="Rectangle 50"/>
            <p:cNvSpPr>
              <a:spLocks noChangeArrowheads="1"/>
            </p:cNvSpPr>
            <p:nvPr/>
          </p:nvSpPr>
          <p:spPr bwMode="auto">
            <a:xfrm>
              <a:off x="303" y="3380"/>
              <a:ext cx="138" cy="138"/>
            </a:xfrm>
            <a:prstGeom prst="rect">
              <a:avLst/>
            </a:prstGeom>
            <a:solidFill>
              <a:srgbClr val="3333CC"/>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37" name="Group 36"/>
          <p:cNvGrpSpPr>
            <a:grpSpLocks/>
          </p:cNvGrpSpPr>
          <p:nvPr/>
        </p:nvGrpSpPr>
        <p:grpSpPr bwMode="auto">
          <a:xfrm>
            <a:off x="4824944" y="1785939"/>
            <a:ext cx="3762375" cy="1052513"/>
            <a:chOff x="2874" y="1029"/>
            <a:chExt cx="2370" cy="663"/>
          </a:xfrm>
        </p:grpSpPr>
        <p:sp>
          <p:nvSpPr>
            <p:cNvPr id="48" name="Text Box 15"/>
            <p:cNvSpPr txBox="1">
              <a:spLocks noChangeArrowheads="1"/>
            </p:cNvSpPr>
            <p:nvPr/>
          </p:nvSpPr>
          <p:spPr bwMode="auto">
            <a:xfrm>
              <a:off x="3095" y="1029"/>
              <a:ext cx="2149"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Use only a vertical Gothic</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text style.</a:t>
              </a:r>
            </a:p>
          </p:txBody>
        </p:sp>
        <p:sp>
          <p:nvSpPr>
            <p:cNvPr id="49" name="Rectangle 48"/>
            <p:cNvSpPr>
              <a:spLocks noChangeArrowheads="1"/>
            </p:cNvSpPr>
            <p:nvPr/>
          </p:nvSpPr>
          <p:spPr bwMode="auto">
            <a:xfrm>
              <a:off x="2874" y="1144"/>
              <a:ext cx="138" cy="138"/>
            </a:xfrm>
            <a:prstGeom prst="rect">
              <a:avLst/>
            </a:prstGeom>
            <a:solidFill>
              <a:srgbClr val="CC3300"/>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38" name="Group 37"/>
          <p:cNvGrpSpPr>
            <a:grpSpLocks/>
          </p:cNvGrpSpPr>
          <p:nvPr/>
        </p:nvGrpSpPr>
        <p:grpSpPr bwMode="auto">
          <a:xfrm>
            <a:off x="4821769" y="2784476"/>
            <a:ext cx="3054350" cy="1052513"/>
            <a:chOff x="2872" y="1658"/>
            <a:chExt cx="1924" cy="663"/>
          </a:xfrm>
        </p:grpSpPr>
        <p:sp>
          <p:nvSpPr>
            <p:cNvPr id="46" name="Text Box 17"/>
            <p:cNvSpPr txBox="1">
              <a:spLocks noChangeArrowheads="1"/>
            </p:cNvSpPr>
            <p:nvPr/>
          </p:nvSpPr>
          <p:spPr bwMode="auto">
            <a:xfrm>
              <a:off x="3093" y="1658"/>
              <a:ext cx="1703"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Use both capital and</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lower-case letters.</a:t>
              </a:r>
            </a:p>
          </p:txBody>
        </p:sp>
        <p:sp>
          <p:nvSpPr>
            <p:cNvPr id="47" name="Rectangle 46"/>
            <p:cNvSpPr>
              <a:spLocks noChangeArrowheads="1"/>
            </p:cNvSpPr>
            <p:nvPr/>
          </p:nvSpPr>
          <p:spPr bwMode="auto">
            <a:xfrm>
              <a:off x="2872" y="1773"/>
              <a:ext cx="138" cy="138"/>
            </a:xfrm>
            <a:prstGeom prst="rect">
              <a:avLst/>
            </a:prstGeom>
            <a:solidFill>
              <a:srgbClr val="CC3300"/>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39" name="Group 38"/>
          <p:cNvGrpSpPr>
            <a:grpSpLocks/>
          </p:cNvGrpSpPr>
          <p:nvPr/>
        </p:nvGrpSpPr>
        <p:grpSpPr bwMode="auto">
          <a:xfrm>
            <a:off x="4831296" y="3863975"/>
            <a:ext cx="4492626" cy="1531938"/>
            <a:chOff x="2878" y="2338"/>
            <a:chExt cx="2830" cy="965"/>
          </a:xfrm>
        </p:grpSpPr>
        <p:sp>
          <p:nvSpPr>
            <p:cNvPr id="44" name="Text Box 19"/>
            <p:cNvSpPr txBox="1">
              <a:spLocks noChangeArrowheads="1"/>
            </p:cNvSpPr>
            <p:nvPr/>
          </p:nvSpPr>
          <p:spPr bwMode="auto">
            <a:xfrm>
              <a:off x="3099" y="2338"/>
              <a:ext cx="260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For letters in title block it is recommend to use 5~8 mm text height</a:t>
              </a:r>
            </a:p>
          </p:txBody>
        </p:sp>
        <p:sp>
          <p:nvSpPr>
            <p:cNvPr id="45" name="Rectangle 44"/>
            <p:cNvSpPr>
              <a:spLocks noChangeArrowheads="1"/>
            </p:cNvSpPr>
            <p:nvPr/>
          </p:nvSpPr>
          <p:spPr bwMode="auto">
            <a:xfrm>
              <a:off x="2878" y="2469"/>
              <a:ext cx="138" cy="138"/>
            </a:xfrm>
            <a:prstGeom prst="rect">
              <a:avLst/>
            </a:prstGeom>
            <a:solidFill>
              <a:srgbClr val="CC3300"/>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grpSp>
        <p:nvGrpSpPr>
          <p:cNvPr id="40" name="Group 39"/>
          <p:cNvGrpSpPr>
            <a:grpSpLocks/>
          </p:cNvGrpSpPr>
          <p:nvPr/>
        </p:nvGrpSpPr>
        <p:grpSpPr bwMode="auto">
          <a:xfrm>
            <a:off x="4842409" y="5340354"/>
            <a:ext cx="2938463" cy="573088"/>
            <a:chOff x="2885" y="3268"/>
            <a:chExt cx="1851" cy="361"/>
          </a:xfrm>
        </p:grpSpPr>
        <p:sp>
          <p:nvSpPr>
            <p:cNvPr id="42" name="Text Box 21"/>
            <p:cNvSpPr txBox="1">
              <a:spLocks noChangeArrowheads="1"/>
            </p:cNvSpPr>
            <p:nvPr/>
          </p:nvSpPr>
          <p:spPr bwMode="auto">
            <a:xfrm>
              <a:off x="3106" y="3268"/>
              <a:ext cx="1630"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Follows ANSI rule.</a:t>
              </a:r>
            </a:p>
          </p:txBody>
        </p:sp>
        <p:sp>
          <p:nvSpPr>
            <p:cNvPr id="43" name="Rectangle 42"/>
            <p:cNvSpPr>
              <a:spLocks noChangeArrowheads="1"/>
            </p:cNvSpPr>
            <p:nvPr/>
          </p:nvSpPr>
          <p:spPr bwMode="auto">
            <a:xfrm>
              <a:off x="2885" y="3389"/>
              <a:ext cx="138" cy="138"/>
            </a:xfrm>
            <a:prstGeom prst="rect">
              <a:avLst/>
            </a:prstGeom>
            <a:solidFill>
              <a:srgbClr val="CC3300"/>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grpSp>
      <p:sp>
        <p:nvSpPr>
          <p:cNvPr id="41" name="Slide Number Placeholder 29"/>
          <p:cNvSpPr>
            <a:spLocks noGrp="1"/>
          </p:cNvSpPr>
          <p:nvPr/>
        </p:nvSpPr>
        <p:spPr bwMode="auto">
          <a:xfrm>
            <a:off x="6815670" y="64008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fontAlgn="base">
              <a:spcBef>
                <a:spcPct val="0"/>
              </a:spcBef>
              <a:spcAft>
                <a:spcPct val="0"/>
              </a:spcAft>
              <a:defRPr sz="1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12E570-99C1-431C-9525-F5F9BBE287B6}" type="slidenum">
              <a:rPr kumimoji="0" lang="en-US" altLang="en-US" sz="1400" b="0" i="0" u="none" strike="noStrike" kern="1200" cap="none" spc="0" normalizeH="0" baseline="0" noProof="0" smtClean="0">
                <a:ln>
                  <a:noFill/>
                </a:ln>
                <a:solidFill>
                  <a:srgbClr val="000000"/>
                </a:solidFill>
                <a:effectLst/>
                <a:uLnTx/>
                <a:uFillTx/>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th-TH" altLang="en-US" sz="1400" b="0" i="0" u="none" strike="noStrike" kern="1200" cap="none" spc="0" normalizeH="0" baseline="0" noProof="0">
              <a:ln>
                <a:noFill/>
              </a:ln>
              <a:solidFill>
                <a:srgbClr val="000000"/>
              </a:solidFill>
              <a:effectLst/>
              <a:uLnTx/>
              <a:uFillTx/>
            </a:endParaRPr>
          </a:p>
        </p:txBody>
      </p:sp>
      <p:sp>
        <p:nvSpPr>
          <p:cNvPr id="2" name="Slide Number Placeholder 1"/>
          <p:cNvSpPr>
            <a:spLocks noGrp="1"/>
          </p:cNvSpPr>
          <p:nvPr>
            <p:ph type="sldNum" sz="quarter" idx="12"/>
          </p:nvPr>
        </p:nvSpPr>
        <p:spPr/>
        <p:txBody>
          <a:bodyPr/>
          <a:lstStyle/>
          <a:p>
            <a:r>
              <a:rPr lang="en-US" dirty="0"/>
              <a:t>36</a:t>
            </a:r>
          </a:p>
        </p:txBody>
      </p:sp>
    </p:spTree>
    <p:extLst>
      <p:ext uri="{BB962C8B-B14F-4D97-AF65-F5344CB8AC3E}">
        <p14:creationId xmlns:p14="http://schemas.microsoft.com/office/powerpoint/2010/main" val="3465717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12760" y="176124"/>
            <a:ext cx="11779155" cy="32221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1" fontAlgn="base" latinLnBrk="0" hangingPunct="1">
              <a:lnSpc>
                <a:spcPct val="15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Times New Roman"/>
                <a:ea typeface="+mn-ea"/>
              </a:rPr>
              <a:t>Cont.…. </a:t>
            </a:r>
          </a:p>
          <a:p>
            <a:pPr marL="742950" marR="0" lvl="1" indent="-285750" algn="just" defTabSz="914400" rtl="0" eaLnBrk="1" fontAlgn="base" latinLnBrk="0" hangingPunct="1">
              <a:lnSpc>
                <a:spcPct val="150000"/>
              </a:lnSpc>
              <a:spcBef>
                <a:spcPct val="20000"/>
              </a:spcBef>
              <a:spcAft>
                <a:spcPct val="0"/>
              </a:spcAft>
              <a:buClrTx/>
              <a:buSzTx/>
              <a:buFont typeface="Wingdings" pitchFamily="2" charset="2"/>
              <a:buChar char="v"/>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Most of the time it is recommended to use 3mm height of letters to write in the title block except title of the drawing which is slightly larger than the others, 5mm. </a:t>
            </a:r>
          </a:p>
          <a:p>
            <a:pPr marL="742950" marR="0" lvl="1" indent="-285750" algn="just" defTabSz="914400" rtl="0" eaLnBrk="1" fontAlgn="base" latinLnBrk="0" hangingPunct="1">
              <a:lnSpc>
                <a:spcPct val="150000"/>
              </a:lnSpc>
              <a:spcBef>
                <a:spcPct val="20000"/>
              </a:spcBef>
              <a:spcAft>
                <a:spcPct val="0"/>
              </a:spcAft>
              <a:buClrTx/>
              <a:buSzTx/>
              <a:buFont typeface="Wingdings" pitchFamily="2" charset="2"/>
              <a:buChar char="v"/>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Between lines of sentences we use a gap of about 3/5</a:t>
            </a:r>
            <a:r>
              <a:rPr kumimoji="0" lang="en-US" sz="2400" b="0" i="0" u="none" strike="noStrike" kern="0" cap="none" spc="0" normalizeH="0" baseline="30000" noProof="0" dirty="0">
                <a:ln>
                  <a:noFill/>
                </a:ln>
                <a:solidFill>
                  <a:srgbClr val="000000"/>
                </a:solidFill>
                <a:effectLst/>
                <a:uLnTx/>
                <a:uFillTx/>
                <a:latin typeface="Times New Roman" pitchFamily="18" charset="0"/>
                <a:cs typeface="Times New Roman" pitchFamily="18" charset="0"/>
              </a:rPr>
              <a:t>th</a:t>
            </a: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of the height of letters. </a:t>
            </a:r>
          </a:p>
          <a:p>
            <a:pPr marL="742950" marR="0" lvl="1" indent="-285750" algn="just" defTabSz="914400" rtl="0" eaLnBrk="1" fontAlgn="base" latinLnBrk="0" hangingPunct="1">
              <a:lnSpc>
                <a:spcPct val="150000"/>
              </a:lnSpc>
              <a:spcBef>
                <a:spcPct val="20000"/>
              </a:spcBef>
              <a:spcAft>
                <a:spcPct val="0"/>
              </a:spcAft>
              <a:buClrTx/>
              <a:buSzTx/>
              <a:buFont typeface="Wingdings" pitchFamily="2" charset="2"/>
              <a:buChar char="v"/>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All words in title blocks should be written in upper case letters.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FFFF"/>
              </a:solidFill>
              <a:effectLst/>
              <a:uLnTx/>
              <a:uFillTx/>
              <a:latin typeface="Times New Roman"/>
              <a:ea typeface="+mn-ea"/>
            </a:endParaRPr>
          </a:p>
        </p:txBody>
      </p:sp>
      <p:pic>
        <p:nvPicPr>
          <p:cNvPr id="5" name="Picture 4" descr="In drafting it's referred to as lettering not printing."/>
          <p:cNvPicPr>
            <a:picLocks noChangeAspect="1" noChangeArrowheads="1"/>
          </p:cNvPicPr>
          <p:nvPr/>
        </p:nvPicPr>
        <p:blipFill>
          <a:blip r:embed="rId2" cstate="print"/>
          <a:srcRect/>
          <a:stretch>
            <a:fillRect/>
          </a:stretch>
        </p:blipFill>
        <p:spPr bwMode="auto">
          <a:xfrm>
            <a:off x="2910953" y="3505200"/>
            <a:ext cx="5715000" cy="308666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r>
              <a:rPr lang="en-US" dirty="0"/>
              <a:t>37</a:t>
            </a:r>
          </a:p>
        </p:txBody>
      </p:sp>
    </p:spTree>
    <p:extLst>
      <p:ext uri="{BB962C8B-B14F-4D97-AF65-F5344CB8AC3E}">
        <p14:creationId xmlns:p14="http://schemas.microsoft.com/office/powerpoint/2010/main" val="4284375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0" y="236399"/>
            <a:ext cx="8519885" cy="61395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a:ea typeface="+mn-ea"/>
            </a:endParaRPr>
          </a:p>
        </p:txBody>
      </p:sp>
      <p:pic>
        <p:nvPicPr>
          <p:cNvPr id="5" name="Picture 4"/>
          <p:cNvPicPr>
            <a:picLocks noChangeAspect="1" noChangeArrowheads="1"/>
          </p:cNvPicPr>
          <p:nvPr/>
        </p:nvPicPr>
        <p:blipFill>
          <a:blip r:embed="rId2"/>
          <a:srcRect/>
          <a:stretch>
            <a:fillRect/>
          </a:stretch>
        </p:blipFill>
        <p:spPr bwMode="auto">
          <a:xfrm>
            <a:off x="348342" y="833114"/>
            <a:ext cx="7823200" cy="5156199"/>
          </a:xfrm>
          <a:prstGeom prst="rect">
            <a:avLst/>
          </a:prstGeom>
          <a:noFill/>
          <a:ln w="9525">
            <a:noFill/>
            <a:miter lim="800000"/>
            <a:headEnd/>
            <a:tailEnd/>
          </a:ln>
          <a:effectLst/>
        </p:spPr>
      </p:pic>
      <p:sp>
        <p:nvSpPr>
          <p:cNvPr id="6" name="Rectangle 5"/>
          <p:cNvSpPr/>
          <p:nvPr/>
        </p:nvSpPr>
        <p:spPr>
          <a:xfrm>
            <a:off x="577756" y="236399"/>
            <a:ext cx="6096000" cy="1766637"/>
          </a:xfrm>
          <a:prstGeom prst="rect">
            <a:avLst/>
          </a:prstGeom>
        </p:spPr>
        <p:txBody>
          <a:bodyPr>
            <a:spAutoFit/>
          </a:bodyPr>
          <a:lstStyle/>
          <a:p>
            <a:pPr lvl="0" fontAlgn="base">
              <a:spcBef>
                <a:spcPct val="20000"/>
              </a:spcBef>
              <a:spcAft>
                <a:spcPct val="0"/>
              </a:spcAft>
            </a:pPr>
            <a:r>
              <a:rPr kumimoji="0" lang="en-US" sz="3200" b="1" i="0" u="none" strike="noStrike" kern="0" cap="none" spc="0" normalizeH="0" baseline="0" noProof="0" dirty="0">
                <a:ln>
                  <a:noFill/>
                </a:ln>
                <a:solidFill>
                  <a:srgbClr val="3333CC"/>
                </a:solidFill>
                <a:effectLst/>
                <a:uLnTx/>
                <a:uFillTx/>
                <a:latin typeface="Times New Roman"/>
                <a:ea typeface="+mn-ea"/>
              </a:rPr>
              <a:t>Cont.….</a:t>
            </a:r>
          </a:p>
          <a:p>
            <a:pPr lvl="0" fontAlgn="base">
              <a:spcBef>
                <a:spcPct val="20000"/>
              </a:spcBef>
              <a:spcAft>
                <a:spcPct val="0"/>
              </a:spcAft>
            </a:pPr>
            <a:endParaRPr kumimoji="0" lang="en-US" sz="3200" b="1" i="0" u="none" strike="noStrike" kern="0" cap="none" spc="0" normalizeH="0" baseline="0" noProof="0" dirty="0">
              <a:ln>
                <a:noFill/>
              </a:ln>
              <a:solidFill>
                <a:srgbClr val="000000"/>
              </a:solidFill>
              <a:effectLst/>
              <a:uLnTx/>
              <a:uFillTx/>
              <a:latin typeface="Times New Roman"/>
              <a:ea typeface="+mn-ea"/>
            </a:endParaRPr>
          </a:p>
          <a:p>
            <a:pPr lvl="0" fontAlgn="base">
              <a:spcBef>
                <a:spcPct val="20000"/>
              </a:spcBef>
              <a:spcAft>
                <a:spcPct val="0"/>
              </a:spcAft>
            </a:pPr>
            <a:endParaRPr kumimoji="0" lang="en-US" sz="3200" b="1" i="0" u="none" strike="noStrike" kern="0" cap="none" spc="0" normalizeH="0" baseline="0" noProof="0" dirty="0">
              <a:ln>
                <a:noFill/>
              </a:ln>
              <a:solidFill>
                <a:srgbClr val="000000"/>
              </a:solidFill>
              <a:effectLst/>
              <a:uLnTx/>
              <a:uFillTx/>
              <a:latin typeface="Times New Roman"/>
              <a:ea typeface="+mn-ea"/>
            </a:endParaRPr>
          </a:p>
        </p:txBody>
      </p:sp>
      <p:sp>
        <p:nvSpPr>
          <p:cNvPr id="2" name="Slide Number Placeholder 1"/>
          <p:cNvSpPr>
            <a:spLocks noGrp="1"/>
          </p:cNvSpPr>
          <p:nvPr>
            <p:ph type="sldNum" sz="quarter" idx="12"/>
          </p:nvPr>
        </p:nvSpPr>
        <p:spPr/>
        <p:txBody>
          <a:bodyPr/>
          <a:lstStyle/>
          <a:p>
            <a:r>
              <a:rPr lang="en-US" dirty="0"/>
              <a:t>38</a:t>
            </a:r>
          </a:p>
        </p:txBody>
      </p:sp>
    </p:spTree>
    <p:extLst>
      <p:ext uri="{BB962C8B-B14F-4D97-AF65-F5344CB8AC3E}">
        <p14:creationId xmlns:p14="http://schemas.microsoft.com/office/powerpoint/2010/main" val="303850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039" y="161289"/>
            <a:ext cx="11596048" cy="3877985"/>
          </a:xfrm>
          <a:prstGeom prst="rect">
            <a:avLst/>
          </a:prstGeom>
        </p:spPr>
        <p:txBody>
          <a:bodyPr wrap="square">
            <a:spAutoFit/>
          </a:bodyPr>
          <a:lstStyle/>
          <a:p>
            <a:pPr lvl="0" fontAlgn="base">
              <a:spcBef>
                <a:spcPct val="20000"/>
              </a:spcBef>
              <a:spcAft>
                <a:spcPct val="0"/>
              </a:spcAft>
            </a:pPr>
            <a:r>
              <a:rPr kumimoji="0" lang="en-US" sz="3200" b="1" i="0" u="none" strike="noStrike" kern="0" cap="none" spc="0" normalizeH="0" baseline="0" noProof="0" dirty="0">
                <a:ln>
                  <a:noFill/>
                </a:ln>
                <a:solidFill>
                  <a:srgbClr val="3333CC"/>
                </a:solidFill>
                <a:effectLst/>
                <a:uLnTx/>
                <a:uFillTx/>
                <a:latin typeface="Times New Roman"/>
                <a:ea typeface="+mn-ea"/>
              </a:rPr>
              <a:t>Cont.….</a:t>
            </a:r>
          </a:p>
          <a:p>
            <a:pPr marL="342900" lvl="0" indent="-342900" fontAlgn="base">
              <a:lnSpc>
                <a:spcPct val="150000"/>
              </a:lnSpc>
              <a:spcBef>
                <a:spcPct val="20000"/>
              </a:spcBef>
              <a:spcAft>
                <a:spcPct val="0"/>
              </a:spcAft>
              <a:buFont typeface="Wingdings" pitchFamily="2" charset="2"/>
              <a:buChar char="ü"/>
            </a:pPr>
            <a:r>
              <a:rPr kumimoji="0" lang="en-US" sz="2800" b="0" i="0" u="none" strike="noStrike" kern="0" cap="none" spc="0" normalizeH="0" baseline="0" noProof="0" dirty="0">
                <a:ln>
                  <a:noFill/>
                </a:ln>
                <a:solidFill>
                  <a:srgbClr val="000000"/>
                </a:solidFill>
                <a:effectLst/>
                <a:uLnTx/>
                <a:uFillTx/>
                <a:latin typeface="Times New Roman"/>
                <a:ea typeface="+mn-ea"/>
              </a:rPr>
              <a:t>A drawing will be improved by good lettering.</a:t>
            </a:r>
          </a:p>
          <a:p>
            <a:pPr marL="342900" lvl="0" indent="-342900" fontAlgn="base">
              <a:lnSpc>
                <a:spcPct val="150000"/>
              </a:lnSpc>
              <a:spcBef>
                <a:spcPct val="20000"/>
              </a:spcBef>
              <a:spcAft>
                <a:spcPct val="0"/>
              </a:spcAft>
              <a:buFont typeface="Wingdings" pitchFamily="2" charset="2"/>
              <a:buChar char="ü"/>
            </a:pPr>
            <a:r>
              <a:rPr kumimoji="0" lang="en-US" sz="2800" b="0" i="0" u="none" strike="noStrike" kern="0" cap="none" spc="0" normalizeH="0" baseline="0" noProof="0" dirty="0">
                <a:ln>
                  <a:noFill/>
                </a:ln>
                <a:solidFill>
                  <a:srgbClr val="000000"/>
                </a:solidFill>
                <a:effectLst/>
                <a:uLnTx/>
                <a:uFillTx/>
                <a:latin typeface="Times New Roman"/>
                <a:ea typeface="+mn-ea"/>
              </a:rPr>
              <a:t>However, a good drawing will look sloppy and unprofessional if the lettering is poorly done.</a:t>
            </a:r>
          </a:p>
          <a:p>
            <a:pPr lvl="0" fontAlgn="base">
              <a:spcBef>
                <a:spcPct val="20000"/>
              </a:spcBef>
              <a:spcAft>
                <a:spcPct val="0"/>
              </a:spcAft>
            </a:pPr>
            <a:endParaRPr kumimoji="0" lang="en-US" sz="3200" b="1" i="0" u="none" strike="noStrike" kern="0" cap="none" spc="0" normalizeH="0" baseline="0" noProof="0" dirty="0">
              <a:ln>
                <a:noFill/>
              </a:ln>
              <a:solidFill>
                <a:srgbClr val="000000"/>
              </a:solidFill>
              <a:effectLst/>
              <a:uLnTx/>
              <a:uFillTx/>
              <a:latin typeface="Times New Roman"/>
              <a:ea typeface="+mn-ea"/>
            </a:endParaRPr>
          </a:p>
          <a:p>
            <a:pPr lvl="0" fontAlgn="base">
              <a:spcBef>
                <a:spcPct val="20000"/>
              </a:spcBef>
              <a:spcAft>
                <a:spcPct val="0"/>
              </a:spcAft>
            </a:pPr>
            <a:endParaRPr kumimoji="0" lang="en-US" sz="3200" b="1" i="0" u="none" strike="noStrike" kern="0" cap="none" spc="0" normalizeH="0" baseline="0" noProof="0" dirty="0">
              <a:ln>
                <a:noFill/>
              </a:ln>
              <a:solidFill>
                <a:srgbClr val="000000"/>
              </a:solidFill>
              <a:effectLst/>
              <a:uLnTx/>
              <a:uFillTx/>
              <a:latin typeface="Times New Roman"/>
              <a:ea typeface="+mn-ea"/>
            </a:endParaRPr>
          </a:p>
        </p:txBody>
      </p:sp>
      <p:sp>
        <p:nvSpPr>
          <p:cNvPr id="2" name="Slide Number Placeholder 1"/>
          <p:cNvSpPr>
            <a:spLocks noGrp="1"/>
          </p:cNvSpPr>
          <p:nvPr>
            <p:ph type="sldNum" sz="quarter" idx="12"/>
          </p:nvPr>
        </p:nvSpPr>
        <p:spPr/>
        <p:txBody>
          <a:bodyPr/>
          <a:lstStyle/>
          <a:p>
            <a:r>
              <a:rPr lang="en-US" dirty="0"/>
              <a:t>39</a:t>
            </a:r>
          </a:p>
        </p:txBody>
      </p:sp>
    </p:spTree>
    <p:extLst>
      <p:ext uri="{BB962C8B-B14F-4D97-AF65-F5344CB8AC3E}">
        <p14:creationId xmlns:p14="http://schemas.microsoft.com/office/powerpoint/2010/main" val="3419090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0085" y="1206500"/>
            <a:ext cx="8305800" cy="22733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 name="Rectangle 2"/>
          <p:cNvSpPr>
            <a:spLocks noGrp="1" noChangeArrowheads="1"/>
          </p:cNvSpPr>
          <p:nvPr/>
        </p:nvSpPr>
        <p:spPr bwMode="auto">
          <a:xfrm>
            <a:off x="73868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3.3.Basic Strokes</a:t>
            </a:r>
          </a:p>
        </p:txBody>
      </p:sp>
      <p:sp>
        <p:nvSpPr>
          <p:cNvPr id="4" name="Line 4"/>
          <p:cNvSpPr>
            <a:spLocks noChangeShapeType="1"/>
          </p:cNvSpPr>
          <p:nvPr/>
        </p:nvSpPr>
        <p:spPr bwMode="auto">
          <a:xfrm>
            <a:off x="1272085" y="2160588"/>
            <a:ext cx="0" cy="1143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5" name="Text Box 5"/>
          <p:cNvSpPr txBox="1">
            <a:spLocks noChangeArrowheads="1"/>
          </p:cNvSpPr>
          <p:nvPr/>
        </p:nvSpPr>
        <p:spPr bwMode="auto">
          <a:xfrm>
            <a:off x="738685" y="1371600"/>
            <a:ext cx="1261884" cy="461665"/>
          </a:xfrm>
          <a:prstGeom prst="rect">
            <a:avLst/>
          </a:prstGeom>
          <a:solidFill>
            <a:srgbClr val="CCECFF"/>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cs typeface="Times New Roman" panose="02020603050405020304" pitchFamily="18" charset="0"/>
              </a:rPr>
              <a:t>Straight</a:t>
            </a:r>
          </a:p>
        </p:txBody>
      </p:sp>
      <p:sp>
        <p:nvSpPr>
          <p:cNvPr id="6" name="Line 6"/>
          <p:cNvSpPr>
            <a:spLocks noChangeShapeType="1"/>
          </p:cNvSpPr>
          <p:nvPr/>
        </p:nvSpPr>
        <p:spPr bwMode="auto">
          <a:xfrm>
            <a:off x="2796085" y="2160588"/>
            <a:ext cx="457200" cy="1143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7" name="Line 7"/>
          <p:cNvSpPr>
            <a:spLocks noChangeShapeType="1"/>
          </p:cNvSpPr>
          <p:nvPr/>
        </p:nvSpPr>
        <p:spPr bwMode="auto">
          <a:xfrm flipH="1">
            <a:off x="3710485" y="2160588"/>
            <a:ext cx="533400" cy="1143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8" name="Text Box 8"/>
          <p:cNvSpPr txBox="1">
            <a:spLocks noChangeArrowheads="1"/>
          </p:cNvSpPr>
          <p:nvPr/>
        </p:nvSpPr>
        <p:spPr bwMode="auto">
          <a:xfrm>
            <a:off x="2872285" y="1371600"/>
            <a:ext cx="1176925" cy="461665"/>
          </a:xfrm>
          <a:prstGeom prst="rect">
            <a:avLst/>
          </a:prstGeom>
          <a:solidFill>
            <a:srgbClr val="CCECFF"/>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cs typeface="Times New Roman" panose="02020603050405020304" pitchFamily="18" charset="0"/>
              </a:rPr>
              <a:t>Slanted</a:t>
            </a:r>
          </a:p>
        </p:txBody>
      </p:sp>
      <p:sp>
        <p:nvSpPr>
          <p:cNvPr id="9" name="Arc 9"/>
          <p:cNvSpPr>
            <a:spLocks/>
          </p:cNvSpPr>
          <p:nvPr/>
        </p:nvSpPr>
        <p:spPr bwMode="auto">
          <a:xfrm rot="7955034" flipV="1">
            <a:off x="7255372" y="2376488"/>
            <a:ext cx="811213" cy="890588"/>
          </a:xfrm>
          <a:custGeom>
            <a:avLst/>
            <a:gdLst>
              <a:gd name="T0" fmla="*/ 0 w 32853"/>
              <a:gd name="T1" fmla="*/ 1926642 h 36085"/>
              <a:gd name="T2" fmla="*/ 16630297 w 32853"/>
              <a:gd name="T3" fmla="*/ 21979960 h 36085"/>
              <a:gd name="T4" fmla="*/ 6861001 w 32853"/>
              <a:gd name="T5" fmla="*/ 13156911 h 36085"/>
              <a:gd name="T6" fmla="*/ 0 60000 65536"/>
              <a:gd name="T7" fmla="*/ 0 60000 65536"/>
              <a:gd name="T8" fmla="*/ 0 60000 65536"/>
              <a:gd name="T9" fmla="*/ 0 w 32853"/>
              <a:gd name="T10" fmla="*/ 0 h 36085"/>
              <a:gd name="T11" fmla="*/ 32853 w 32853"/>
              <a:gd name="T12" fmla="*/ 36085 h 36085"/>
            </a:gdLst>
            <a:ahLst/>
            <a:cxnLst>
              <a:cxn ang="T6">
                <a:pos x="T0" y="T1"/>
              </a:cxn>
              <a:cxn ang="T7">
                <a:pos x="T2" y="T3"/>
              </a:cxn>
              <a:cxn ang="T8">
                <a:pos x="T4" y="T5"/>
              </a:cxn>
            </a:cxnLst>
            <a:rect l="T9" t="T10" r="T11" b="T12"/>
            <a:pathLst>
              <a:path w="32853" h="36085" fill="none" extrusionOk="0">
                <a:moveTo>
                  <a:pt x="-1" y="3162"/>
                </a:moveTo>
                <a:cubicBezTo>
                  <a:pt x="3388" y="1094"/>
                  <a:pt x="7282" y="-1"/>
                  <a:pt x="11253" y="0"/>
                </a:cubicBezTo>
                <a:cubicBezTo>
                  <a:pt x="23182" y="0"/>
                  <a:pt x="32853" y="9670"/>
                  <a:pt x="32853" y="21600"/>
                </a:cubicBezTo>
                <a:cubicBezTo>
                  <a:pt x="32853" y="26952"/>
                  <a:pt x="30865" y="32114"/>
                  <a:pt x="27276" y="36085"/>
                </a:cubicBezTo>
              </a:path>
              <a:path w="32853" h="36085" stroke="0" extrusionOk="0">
                <a:moveTo>
                  <a:pt x="-1" y="3162"/>
                </a:moveTo>
                <a:cubicBezTo>
                  <a:pt x="3388" y="1094"/>
                  <a:pt x="7282" y="-1"/>
                  <a:pt x="11253" y="0"/>
                </a:cubicBezTo>
                <a:cubicBezTo>
                  <a:pt x="23182" y="0"/>
                  <a:pt x="32853" y="9670"/>
                  <a:pt x="32853" y="21600"/>
                </a:cubicBezTo>
                <a:cubicBezTo>
                  <a:pt x="32853" y="26952"/>
                  <a:pt x="30865" y="32114"/>
                  <a:pt x="27276" y="36085"/>
                </a:cubicBezTo>
                <a:lnTo>
                  <a:pt x="11253" y="21600"/>
                </a:lnTo>
                <a:close/>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0" name="Arc 10"/>
          <p:cNvSpPr>
            <a:spLocks/>
          </p:cNvSpPr>
          <p:nvPr/>
        </p:nvSpPr>
        <p:spPr bwMode="auto">
          <a:xfrm rot="-7955034" flipH="1" flipV="1">
            <a:off x="7812585" y="2376488"/>
            <a:ext cx="811213" cy="890587"/>
          </a:xfrm>
          <a:custGeom>
            <a:avLst/>
            <a:gdLst>
              <a:gd name="T0" fmla="*/ 0 w 32853"/>
              <a:gd name="T1" fmla="*/ 1926639 h 36085"/>
              <a:gd name="T2" fmla="*/ 16630297 w 32853"/>
              <a:gd name="T3" fmla="*/ 21979911 h 36085"/>
              <a:gd name="T4" fmla="*/ 6861001 w 32853"/>
              <a:gd name="T5" fmla="*/ 13156872 h 36085"/>
              <a:gd name="T6" fmla="*/ 0 60000 65536"/>
              <a:gd name="T7" fmla="*/ 0 60000 65536"/>
              <a:gd name="T8" fmla="*/ 0 60000 65536"/>
              <a:gd name="T9" fmla="*/ 0 w 32853"/>
              <a:gd name="T10" fmla="*/ 0 h 36085"/>
              <a:gd name="T11" fmla="*/ 32853 w 32853"/>
              <a:gd name="T12" fmla="*/ 36085 h 36085"/>
            </a:gdLst>
            <a:ahLst/>
            <a:cxnLst>
              <a:cxn ang="T6">
                <a:pos x="T0" y="T1"/>
              </a:cxn>
              <a:cxn ang="T7">
                <a:pos x="T2" y="T3"/>
              </a:cxn>
              <a:cxn ang="T8">
                <a:pos x="T4" y="T5"/>
              </a:cxn>
            </a:cxnLst>
            <a:rect l="T9" t="T10" r="T11" b="T12"/>
            <a:pathLst>
              <a:path w="32853" h="36085" fill="none" extrusionOk="0">
                <a:moveTo>
                  <a:pt x="-1" y="3162"/>
                </a:moveTo>
                <a:cubicBezTo>
                  <a:pt x="3388" y="1094"/>
                  <a:pt x="7282" y="-1"/>
                  <a:pt x="11253" y="0"/>
                </a:cubicBezTo>
                <a:cubicBezTo>
                  <a:pt x="23182" y="0"/>
                  <a:pt x="32853" y="9670"/>
                  <a:pt x="32853" y="21600"/>
                </a:cubicBezTo>
                <a:cubicBezTo>
                  <a:pt x="32853" y="26952"/>
                  <a:pt x="30865" y="32114"/>
                  <a:pt x="27276" y="36085"/>
                </a:cubicBezTo>
              </a:path>
              <a:path w="32853" h="36085" stroke="0" extrusionOk="0">
                <a:moveTo>
                  <a:pt x="-1" y="3162"/>
                </a:moveTo>
                <a:cubicBezTo>
                  <a:pt x="3388" y="1094"/>
                  <a:pt x="7282" y="-1"/>
                  <a:pt x="11253" y="0"/>
                </a:cubicBezTo>
                <a:cubicBezTo>
                  <a:pt x="23182" y="0"/>
                  <a:pt x="32853" y="9670"/>
                  <a:pt x="32853" y="21600"/>
                </a:cubicBezTo>
                <a:cubicBezTo>
                  <a:pt x="32853" y="26952"/>
                  <a:pt x="30865" y="32114"/>
                  <a:pt x="27276" y="36085"/>
                </a:cubicBezTo>
                <a:lnTo>
                  <a:pt x="11253" y="21600"/>
                </a:lnTo>
                <a:close/>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1" name="Text Box 11"/>
          <p:cNvSpPr txBox="1">
            <a:spLocks noChangeArrowheads="1"/>
          </p:cNvSpPr>
          <p:nvPr/>
        </p:nvSpPr>
        <p:spPr bwMode="auto">
          <a:xfrm>
            <a:off x="7342685" y="1371600"/>
            <a:ext cx="1176925" cy="461665"/>
          </a:xfrm>
          <a:prstGeom prst="rect">
            <a:avLst/>
          </a:prstGeom>
          <a:solidFill>
            <a:srgbClr val="CCECFF"/>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cs typeface="Times New Roman" panose="02020603050405020304" pitchFamily="18" charset="0"/>
              </a:rPr>
              <a:t>Curved</a:t>
            </a:r>
          </a:p>
        </p:txBody>
      </p:sp>
      <p:sp>
        <p:nvSpPr>
          <p:cNvPr id="12" name="Line 12"/>
          <p:cNvSpPr>
            <a:spLocks noChangeShapeType="1"/>
          </p:cNvSpPr>
          <p:nvPr/>
        </p:nvSpPr>
        <p:spPr bwMode="auto">
          <a:xfrm>
            <a:off x="5158285" y="2617788"/>
            <a:ext cx="12192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3" name="Text Box 13"/>
          <p:cNvSpPr txBox="1">
            <a:spLocks noChangeArrowheads="1"/>
          </p:cNvSpPr>
          <p:nvPr/>
        </p:nvSpPr>
        <p:spPr bwMode="auto">
          <a:xfrm>
            <a:off x="4902698" y="1371600"/>
            <a:ext cx="1601721" cy="461665"/>
          </a:xfrm>
          <a:prstGeom prst="rect">
            <a:avLst/>
          </a:prstGeom>
          <a:solidFill>
            <a:srgbClr val="CCECFF"/>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cs typeface="Times New Roman" panose="02020603050405020304" pitchFamily="18" charset="0"/>
              </a:rPr>
              <a:t>Horizontal</a:t>
            </a:r>
          </a:p>
        </p:txBody>
      </p:sp>
      <p:sp>
        <p:nvSpPr>
          <p:cNvPr id="14" name="Line 14"/>
          <p:cNvSpPr>
            <a:spLocks noChangeShapeType="1"/>
          </p:cNvSpPr>
          <p:nvPr/>
        </p:nvSpPr>
        <p:spPr bwMode="auto">
          <a:xfrm>
            <a:off x="2199185" y="4648200"/>
            <a:ext cx="1588" cy="15240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5" name="Line 15"/>
          <p:cNvSpPr>
            <a:spLocks noChangeShapeType="1"/>
          </p:cNvSpPr>
          <p:nvPr/>
        </p:nvSpPr>
        <p:spPr bwMode="auto">
          <a:xfrm flipH="1">
            <a:off x="3643810" y="4648200"/>
            <a:ext cx="749300" cy="151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6" name="Line 16"/>
          <p:cNvSpPr>
            <a:spLocks noChangeShapeType="1"/>
          </p:cNvSpPr>
          <p:nvPr/>
        </p:nvSpPr>
        <p:spPr bwMode="auto">
          <a:xfrm>
            <a:off x="4380410" y="4660900"/>
            <a:ext cx="787400" cy="151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7" name="Line 17"/>
          <p:cNvSpPr>
            <a:spLocks noChangeShapeType="1"/>
          </p:cNvSpPr>
          <p:nvPr/>
        </p:nvSpPr>
        <p:spPr bwMode="auto">
          <a:xfrm>
            <a:off x="3897810" y="5661025"/>
            <a:ext cx="990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8" name="Line 18"/>
          <p:cNvSpPr>
            <a:spLocks noChangeShapeType="1"/>
          </p:cNvSpPr>
          <p:nvPr/>
        </p:nvSpPr>
        <p:spPr bwMode="auto">
          <a:xfrm>
            <a:off x="2046785" y="5041900"/>
            <a:ext cx="1588" cy="96520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19" name="Text Box 19"/>
          <p:cNvSpPr txBox="1">
            <a:spLocks noChangeArrowheads="1"/>
          </p:cNvSpPr>
          <p:nvPr/>
        </p:nvSpPr>
        <p:spPr bwMode="auto">
          <a:xfrm>
            <a:off x="1891210" y="4659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1</a:t>
            </a:r>
          </a:p>
        </p:txBody>
      </p:sp>
      <p:sp>
        <p:nvSpPr>
          <p:cNvPr id="20" name="Line 20"/>
          <p:cNvSpPr>
            <a:spLocks noChangeShapeType="1"/>
          </p:cNvSpPr>
          <p:nvPr/>
        </p:nvSpPr>
        <p:spPr bwMode="auto">
          <a:xfrm flipH="1">
            <a:off x="3567610" y="4991100"/>
            <a:ext cx="482600" cy="97790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21" name="Line 21"/>
          <p:cNvSpPr>
            <a:spLocks noChangeShapeType="1"/>
          </p:cNvSpPr>
          <p:nvPr/>
        </p:nvSpPr>
        <p:spPr bwMode="auto">
          <a:xfrm>
            <a:off x="4736010" y="4991100"/>
            <a:ext cx="482600" cy="97790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22" name="Line 22"/>
          <p:cNvSpPr>
            <a:spLocks noChangeShapeType="1"/>
          </p:cNvSpPr>
          <p:nvPr/>
        </p:nvSpPr>
        <p:spPr bwMode="auto">
          <a:xfrm>
            <a:off x="4088310" y="5803900"/>
            <a:ext cx="622300" cy="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23" name="Text Box 23"/>
          <p:cNvSpPr txBox="1">
            <a:spLocks noChangeArrowheads="1"/>
          </p:cNvSpPr>
          <p:nvPr/>
        </p:nvSpPr>
        <p:spPr bwMode="auto">
          <a:xfrm>
            <a:off x="3958135" y="46720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1</a:t>
            </a:r>
          </a:p>
        </p:txBody>
      </p:sp>
      <p:sp>
        <p:nvSpPr>
          <p:cNvPr id="24" name="Text Box 24"/>
          <p:cNvSpPr txBox="1">
            <a:spLocks noChangeArrowheads="1"/>
          </p:cNvSpPr>
          <p:nvPr/>
        </p:nvSpPr>
        <p:spPr bwMode="auto">
          <a:xfrm>
            <a:off x="4529635" y="4659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2</a:t>
            </a:r>
          </a:p>
        </p:txBody>
      </p:sp>
      <p:sp>
        <p:nvSpPr>
          <p:cNvPr id="25" name="Text Box 25"/>
          <p:cNvSpPr txBox="1">
            <a:spLocks noChangeArrowheads="1"/>
          </p:cNvSpPr>
          <p:nvPr/>
        </p:nvSpPr>
        <p:spPr bwMode="auto">
          <a:xfrm>
            <a:off x="4199435" y="5751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3</a:t>
            </a:r>
          </a:p>
        </p:txBody>
      </p:sp>
      <p:sp>
        <p:nvSpPr>
          <p:cNvPr id="26" name="Text Box 26"/>
          <p:cNvSpPr txBox="1">
            <a:spLocks noChangeArrowheads="1"/>
          </p:cNvSpPr>
          <p:nvPr/>
        </p:nvSpPr>
        <p:spPr bwMode="auto">
          <a:xfrm>
            <a:off x="684710" y="3836988"/>
            <a:ext cx="446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b="1">
                <a:solidFill>
                  <a:srgbClr val="0033CC"/>
                </a:solidFill>
                <a:cs typeface="Times New Roman" panose="02020603050405020304" pitchFamily="18" charset="0"/>
              </a:rPr>
              <a:t>Examples : </a:t>
            </a:r>
            <a:r>
              <a:rPr lang="en-US" altLang="en-US" sz="2000" i="1">
                <a:cs typeface="Times New Roman" panose="02020603050405020304" pitchFamily="18" charset="0"/>
              </a:rPr>
              <a:t>Application of basic stroke</a:t>
            </a:r>
          </a:p>
        </p:txBody>
      </p:sp>
      <p:sp>
        <p:nvSpPr>
          <p:cNvPr id="27" name="Text Box 27"/>
          <p:cNvSpPr txBox="1">
            <a:spLocks noChangeArrowheads="1"/>
          </p:cNvSpPr>
          <p:nvPr/>
        </p:nvSpPr>
        <p:spPr bwMode="auto">
          <a:xfrm>
            <a:off x="722810" y="4583113"/>
            <a:ext cx="10999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000">
                <a:cs typeface="Times New Roman" panose="02020603050405020304" pitchFamily="18" charset="0"/>
              </a:rPr>
              <a:t>“</a:t>
            </a:r>
            <a:r>
              <a:rPr lang="en-US" altLang="en-US" sz="2000" b="1">
                <a:cs typeface="Times New Roman" panose="02020603050405020304" pitchFamily="18" charset="0"/>
              </a:rPr>
              <a:t>I</a:t>
            </a:r>
            <a:r>
              <a:rPr lang="en-US" altLang="en-US" sz="2000">
                <a:cs typeface="Times New Roman" panose="02020603050405020304" pitchFamily="18" charset="0"/>
              </a:rPr>
              <a:t>” letter</a:t>
            </a:r>
          </a:p>
        </p:txBody>
      </p:sp>
      <p:sp>
        <p:nvSpPr>
          <p:cNvPr id="28" name="Text Box 28"/>
          <p:cNvSpPr txBox="1">
            <a:spLocks noChangeArrowheads="1"/>
          </p:cNvSpPr>
          <p:nvPr/>
        </p:nvSpPr>
        <p:spPr bwMode="auto">
          <a:xfrm>
            <a:off x="2815135" y="4595813"/>
            <a:ext cx="11865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000">
                <a:cs typeface="Times New Roman" panose="02020603050405020304" pitchFamily="18" charset="0"/>
              </a:rPr>
              <a:t>“</a:t>
            </a:r>
            <a:r>
              <a:rPr lang="en-US" altLang="en-US" sz="2000" b="1">
                <a:cs typeface="Times New Roman" panose="02020603050405020304" pitchFamily="18" charset="0"/>
              </a:rPr>
              <a:t>A</a:t>
            </a:r>
            <a:r>
              <a:rPr lang="en-US" altLang="en-US" sz="2000">
                <a:cs typeface="Times New Roman" panose="02020603050405020304" pitchFamily="18" charset="0"/>
              </a:rPr>
              <a:t>” letter</a:t>
            </a:r>
          </a:p>
        </p:txBody>
      </p:sp>
      <p:sp>
        <p:nvSpPr>
          <p:cNvPr id="29" name="Line 29"/>
          <p:cNvSpPr>
            <a:spLocks noChangeShapeType="1"/>
          </p:cNvSpPr>
          <p:nvPr/>
        </p:nvSpPr>
        <p:spPr bwMode="auto">
          <a:xfrm>
            <a:off x="6799760" y="4686300"/>
            <a:ext cx="1588" cy="1425575"/>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0" name="Line 30"/>
          <p:cNvSpPr>
            <a:spLocks noChangeShapeType="1"/>
          </p:cNvSpPr>
          <p:nvPr/>
        </p:nvSpPr>
        <p:spPr bwMode="auto">
          <a:xfrm>
            <a:off x="6787060" y="6099175"/>
            <a:ext cx="847725"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1" name="Line 31"/>
          <p:cNvSpPr>
            <a:spLocks noChangeShapeType="1"/>
          </p:cNvSpPr>
          <p:nvPr/>
        </p:nvSpPr>
        <p:spPr bwMode="auto">
          <a:xfrm>
            <a:off x="6787060" y="5397500"/>
            <a:ext cx="8509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2" name="Line 32"/>
          <p:cNvSpPr>
            <a:spLocks noChangeShapeType="1"/>
          </p:cNvSpPr>
          <p:nvPr/>
        </p:nvSpPr>
        <p:spPr bwMode="auto">
          <a:xfrm>
            <a:off x="6787060" y="4686300"/>
            <a:ext cx="736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3" name="Arc 33"/>
          <p:cNvSpPr>
            <a:spLocks/>
          </p:cNvSpPr>
          <p:nvPr/>
        </p:nvSpPr>
        <p:spPr bwMode="auto">
          <a:xfrm>
            <a:off x="7498260" y="4683125"/>
            <a:ext cx="342900" cy="714375"/>
          </a:xfrm>
          <a:custGeom>
            <a:avLst/>
            <a:gdLst>
              <a:gd name="T0" fmla="*/ 0 w 21600"/>
              <a:gd name="T1" fmla="*/ 0 h 43186"/>
              <a:gd name="T2" fmla="*/ 194310 w 21600"/>
              <a:gd name="T3" fmla="*/ 11817062 h 43186"/>
              <a:gd name="T4" fmla="*/ 0 w 21600"/>
              <a:gd name="T5" fmla="*/ 5910442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1" y="0"/>
                </a:moveTo>
                <a:cubicBezTo>
                  <a:pt x="11929" y="0"/>
                  <a:pt x="21600" y="9670"/>
                  <a:pt x="21600" y="21600"/>
                </a:cubicBezTo>
                <a:cubicBezTo>
                  <a:pt x="21600" y="33229"/>
                  <a:pt x="12392" y="42771"/>
                  <a:pt x="771" y="43186"/>
                </a:cubicBezTo>
              </a:path>
              <a:path w="21600" h="43186" stroke="0" extrusionOk="0">
                <a:moveTo>
                  <a:pt x="-1" y="0"/>
                </a:moveTo>
                <a:cubicBezTo>
                  <a:pt x="11929" y="0"/>
                  <a:pt x="21600" y="9670"/>
                  <a:pt x="21600" y="21600"/>
                </a:cubicBezTo>
                <a:cubicBezTo>
                  <a:pt x="21600" y="33229"/>
                  <a:pt x="12392" y="42771"/>
                  <a:pt x="771" y="43186"/>
                </a:cubicBezTo>
                <a:lnTo>
                  <a:pt x="0" y="21600"/>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4" name="Arc 34"/>
          <p:cNvSpPr>
            <a:spLocks/>
          </p:cNvSpPr>
          <p:nvPr/>
        </p:nvSpPr>
        <p:spPr bwMode="auto">
          <a:xfrm>
            <a:off x="7622085" y="5387975"/>
            <a:ext cx="342900" cy="714375"/>
          </a:xfrm>
          <a:custGeom>
            <a:avLst/>
            <a:gdLst>
              <a:gd name="T0" fmla="*/ 0 w 21600"/>
              <a:gd name="T1" fmla="*/ 0 h 43186"/>
              <a:gd name="T2" fmla="*/ 194310 w 21600"/>
              <a:gd name="T3" fmla="*/ 11817062 h 43186"/>
              <a:gd name="T4" fmla="*/ 0 w 21600"/>
              <a:gd name="T5" fmla="*/ 5910442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1" y="0"/>
                </a:moveTo>
                <a:cubicBezTo>
                  <a:pt x="11929" y="0"/>
                  <a:pt x="21600" y="9670"/>
                  <a:pt x="21600" y="21600"/>
                </a:cubicBezTo>
                <a:cubicBezTo>
                  <a:pt x="21600" y="33229"/>
                  <a:pt x="12392" y="42771"/>
                  <a:pt x="771" y="43186"/>
                </a:cubicBezTo>
              </a:path>
              <a:path w="21600" h="43186" stroke="0" extrusionOk="0">
                <a:moveTo>
                  <a:pt x="-1" y="0"/>
                </a:moveTo>
                <a:cubicBezTo>
                  <a:pt x="11929" y="0"/>
                  <a:pt x="21600" y="9670"/>
                  <a:pt x="21600" y="21600"/>
                </a:cubicBezTo>
                <a:cubicBezTo>
                  <a:pt x="21600" y="33229"/>
                  <a:pt x="12392" y="42771"/>
                  <a:pt x="771" y="43186"/>
                </a:cubicBezTo>
                <a:lnTo>
                  <a:pt x="0" y="21600"/>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5" name="Line 35"/>
          <p:cNvSpPr>
            <a:spLocks noChangeShapeType="1"/>
          </p:cNvSpPr>
          <p:nvPr/>
        </p:nvSpPr>
        <p:spPr bwMode="auto">
          <a:xfrm>
            <a:off x="6634660" y="4889500"/>
            <a:ext cx="1588" cy="99060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6" name="Line 36"/>
          <p:cNvSpPr>
            <a:spLocks noChangeShapeType="1"/>
          </p:cNvSpPr>
          <p:nvPr/>
        </p:nvSpPr>
        <p:spPr bwMode="auto">
          <a:xfrm>
            <a:off x="6977560" y="6242050"/>
            <a:ext cx="609600" cy="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37" name="Text Box 37"/>
          <p:cNvSpPr txBox="1">
            <a:spLocks noChangeArrowheads="1"/>
          </p:cNvSpPr>
          <p:nvPr/>
        </p:nvSpPr>
        <p:spPr bwMode="auto">
          <a:xfrm>
            <a:off x="6463210" y="45767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1</a:t>
            </a:r>
          </a:p>
        </p:txBody>
      </p:sp>
      <p:sp>
        <p:nvSpPr>
          <p:cNvPr id="38" name="Text Box 38"/>
          <p:cNvSpPr txBox="1">
            <a:spLocks noChangeArrowheads="1"/>
          </p:cNvSpPr>
          <p:nvPr/>
        </p:nvSpPr>
        <p:spPr bwMode="auto">
          <a:xfrm>
            <a:off x="6710860" y="60499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2</a:t>
            </a:r>
          </a:p>
        </p:txBody>
      </p:sp>
      <p:sp>
        <p:nvSpPr>
          <p:cNvPr id="39" name="Text Box 39"/>
          <p:cNvSpPr txBox="1">
            <a:spLocks noChangeArrowheads="1"/>
          </p:cNvSpPr>
          <p:nvPr/>
        </p:nvSpPr>
        <p:spPr bwMode="auto">
          <a:xfrm>
            <a:off x="6742610" y="5370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3</a:t>
            </a:r>
          </a:p>
        </p:txBody>
      </p:sp>
      <p:sp>
        <p:nvSpPr>
          <p:cNvPr id="40" name="Line 40"/>
          <p:cNvSpPr>
            <a:spLocks noChangeShapeType="1"/>
          </p:cNvSpPr>
          <p:nvPr/>
        </p:nvSpPr>
        <p:spPr bwMode="auto">
          <a:xfrm>
            <a:off x="6977560" y="5537200"/>
            <a:ext cx="609600" cy="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41" name="Text Box 41"/>
          <p:cNvSpPr txBox="1">
            <a:spLocks noChangeArrowheads="1"/>
          </p:cNvSpPr>
          <p:nvPr/>
        </p:nvSpPr>
        <p:spPr bwMode="auto">
          <a:xfrm>
            <a:off x="6704510" y="4379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4</a:t>
            </a:r>
          </a:p>
        </p:txBody>
      </p:sp>
      <p:sp>
        <p:nvSpPr>
          <p:cNvPr id="42" name="Line 42"/>
          <p:cNvSpPr>
            <a:spLocks noChangeShapeType="1"/>
          </p:cNvSpPr>
          <p:nvPr/>
        </p:nvSpPr>
        <p:spPr bwMode="auto">
          <a:xfrm>
            <a:off x="6939460" y="4546600"/>
            <a:ext cx="609600" cy="0"/>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43" name="Arc 43"/>
          <p:cNvSpPr>
            <a:spLocks/>
          </p:cNvSpPr>
          <p:nvPr/>
        </p:nvSpPr>
        <p:spPr bwMode="auto">
          <a:xfrm>
            <a:off x="7526835" y="4551363"/>
            <a:ext cx="498475" cy="812800"/>
          </a:xfrm>
          <a:custGeom>
            <a:avLst/>
            <a:gdLst>
              <a:gd name="T0" fmla="*/ 1624359 w 21600"/>
              <a:gd name="T1" fmla="*/ 0 h 35030"/>
              <a:gd name="T2" fmla="*/ 8916864 w 21600"/>
              <a:gd name="T3" fmla="*/ 18859370 h 35030"/>
              <a:gd name="T4" fmla="*/ 0 w 21600"/>
              <a:gd name="T5" fmla="*/ 11512661 h 35030"/>
              <a:gd name="T6" fmla="*/ 0 60000 65536"/>
              <a:gd name="T7" fmla="*/ 0 60000 65536"/>
              <a:gd name="T8" fmla="*/ 0 60000 65536"/>
              <a:gd name="T9" fmla="*/ 0 w 21600"/>
              <a:gd name="T10" fmla="*/ 0 h 35030"/>
              <a:gd name="T11" fmla="*/ 21600 w 21600"/>
              <a:gd name="T12" fmla="*/ 35030 h 35030"/>
            </a:gdLst>
            <a:ahLst/>
            <a:cxnLst>
              <a:cxn ang="T6">
                <a:pos x="T0" y="T1"/>
              </a:cxn>
              <a:cxn ang="T7">
                <a:pos x="T2" y="T3"/>
              </a:cxn>
              <a:cxn ang="T8">
                <a:pos x="T4" y="T5"/>
              </a:cxn>
            </a:cxnLst>
            <a:rect l="T9" t="T10" r="T11" b="T12"/>
            <a:pathLst>
              <a:path w="21600" h="35030" fill="none" extrusionOk="0">
                <a:moveTo>
                  <a:pt x="3049" y="0"/>
                </a:moveTo>
                <a:cubicBezTo>
                  <a:pt x="13693" y="1518"/>
                  <a:pt x="21600" y="10632"/>
                  <a:pt x="21600" y="21384"/>
                </a:cubicBezTo>
                <a:cubicBezTo>
                  <a:pt x="21600" y="26356"/>
                  <a:pt x="19884" y="31176"/>
                  <a:pt x="16743" y="35030"/>
                </a:cubicBezTo>
              </a:path>
              <a:path w="21600" h="35030" stroke="0" extrusionOk="0">
                <a:moveTo>
                  <a:pt x="3049" y="0"/>
                </a:moveTo>
                <a:cubicBezTo>
                  <a:pt x="13693" y="1518"/>
                  <a:pt x="21600" y="10632"/>
                  <a:pt x="21600" y="21384"/>
                </a:cubicBezTo>
                <a:cubicBezTo>
                  <a:pt x="21600" y="26356"/>
                  <a:pt x="19884" y="31176"/>
                  <a:pt x="16743" y="35030"/>
                </a:cubicBezTo>
                <a:lnTo>
                  <a:pt x="0" y="21384"/>
                </a:lnTo>
                <a:close/>
              </a:path>
            </a:pathLst>
          </a:custGeom>
          <a:noFill/>
          <a:ln w="19050">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44" name="Arc 44"/>
          <p:cNvSpPr>
            <a:spLocks/>
          </p:cNvSpPr>
          <p:nvPr/>
        </p:nvSpPr>
        <p:spPr bwMode="auto">
          <a:xfrm flipV="1">
            <a:off x="7603035" y="5437188"/>
            <a:ext cx="498475" cy="812800"/>
          </a:xfrm>
          <a:custGeom>
            <a:avLst/>
            <a:gdLst>
              <a:gd name="T0" fmla="*/ 1624359 w 21600"/>
              <a:gd name="T1" fmla="*/ 0 h 35030"/>
              <a:gd name="T2" fmla="*/ 8916864 w 21600"/>
              <a:gd name="T3" fmla="*/ 18859370 h 35030"/>
              <a:gd name="T4" fmla="*/ 0 w 21600"/>
              <a:gd name="T5" fmla="*/ 11512661 h 35030"/>
              <a:gd name="T6" fmla="*/ 0 60000 65536"/>
              <a:gd name="T7" fmla="*/ 0 60000 65536"/>
              <a:gd name="T8" fmla="*/ 0 60000 65536"/>
              <a:gd name="T9" fmla="*/ 0 w 21600"/>
              <a:gd name="T10" fmla="*/ 0 h 35030"/>
              <a:gd name="T11" fmla="*/ 21600 w 21600"/>
              <a:gd name="T12" fmla="*/ 35030 h 35030"/>
            </a:gdLst>
            <a:ahLst/>
            <a:cxnLst>
              <a:cxn ang="T6">
                <a:pos x="T0" y="T1"/>
              </a:cxn>
              <a:cxn ang="T7">
                <a:pos x="T2" y="T3"/>
              </a:cxn>
              <a:cxn ang="T8">
                <a:pos x="T4" y="T5"/>
              </a:cxn>
            </a:cxnLst>
            <a:rect l="T9" t="T10" r="T11" b="T12"/>
            <a:pathLst>
              <a:path w="21600" h="35030" fill="none" extrusionOk="0">
                <a:moveTo>
                  <a:pt x="3049" y="0"/>
                </a:moveTo>
                <a:cubicBezTo>
                  <a:pt x="13693" y="1518"/>
                  <a:pt x="21600" y="10632"/>
                  <a:pt x="21600" y="21384"/>
                </a:cubicBezTo>
                <a:cubicBezTo>
                  <a:pt x="21600" y="26356"/>
                  <a:pt x="19884" y="31176"/>
                  <a:pt x="16743" y="35030"/>
                </a:cubicBezTo>
              </a:path>
              <a:path w="21600" h="35030" stroke="0" extrusionOk="0">
                <a:moveTo>
                  <a:pt x="3049" y="0"/>
                </a:moveTo>
                <a:cubicBezTo>
                  <a:pt x="13693" y="1518"/>
                  <a:pt x="21600" y="10632"/>
                  <a:pt x="21600" y="21384"/>
                </a:cubicBezTo>
                <a:cubicBezTo>
                  <a:pt x="21600" y="26356"/>
                  <a:pt x="19884" y="31176"/>
                  <a:pt x="16743" y="35030"/>
                </a:cubicBezTo>
                <a:lnTo>
                  <a:pt x="0" y="21384"/>
                </a:lnTo>
                <a:close/>
              </a:path>
            </a:pathLst>
          </a:custGeom>
          <a:noFill/>
          <a:ln w="19050">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45" name="Text Box 45"/>
          <p:cNvSpPr txBox="1">
            <a:spLocks noChangeArrowheads="1"/>
          </p:cNvSpPr>
          <p:nvPr/>
        </p:nvSpPr>
        <p:spPr bwMode="auto">
          <a:xfrm>
            <a:off x="7742735" y="4379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5</a:t>
            </a:r>
          </a:p>
        </p:txBody>
      </p:sp>
      <p:sp>
        <p:nvSpPr>
          <p:cNvPr id="46" name="Text Box 46"/>
          <p:cNvSpPr txBox="1">
            <a:spLocks noChangeArrowheads="1"/>
          </p:cNvSpPr>
          <p:nvPr/>
        </p:nvSpPr>
        <p:spPr bwMode="auto">
          <a:xfrm>
            <a:off x="7999910" y="52657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1800">
                <a:cs typeface="Times New Roman" panose="02020603050405020304" pitchFamily="18" charset="0"/>
              </a:rPr>
              <a:t>6</a:t>
            </a:r>
          </a:p>
        </p:txBody>
      </p:sp>
      <p:sp>
        <p:nvSpPr>
          <p:cNvPr id="47" name="Text Box 47"/>
          <p:cNvSpPr txBox="1">
            <a:spLocks noChangeArrowheads="1"/>
          </p:cNvSpPr>
          <p:nvPr/>
        </p:nvSpPr>
        <p:spPr bwMode="auto">
          <a:xfrm>
            <a:off x="5320210" y="4605338"/>
            <a:ext cx="116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000">
                <a:cs typeface="Times New Roman" panose="02020603050405020304" pitchFamily="18" charset="0"/>
              </a:rPr>
              <a:t>“</a:t>
            </a:r>
            <a:r>
              <a:rPr lang="en-US" altLang="en-US" sz="2000" b="1">
                <a:cs typeface="Times New Roman" panose="02020603050405020304" pitchFamily="18" charset="0"/>
              </a:rPr>
              <a:t>B</a:t>
            </a:r>
            <a:r>
              <a:rPr lang="en-US" altLang="en-US" sz="2000">
                <a:cs typeface="Times New Roman" panose="02020603050405020304" pitchFamily="18" charset="0"/>
              </a:rPr>
              <a:t>” letter</a:t>
            </a:r>
          </a:p>
        </p:txBody>
      </p:sp>
      <p:sp>
        <p:nvSpPr>
          <p:cNvPr id="48" name="Slide Number Placeholder 47"/>
          <p:cNvSpPr>
            <a:spLocks noGrp="1"/>
          </p:cNvSpPr>
          <p:nvPr/>
        </p:nvSpPr>
        <p:spPr bwMode="auto">
          <a:xfrm>
            <a:off x="6606085" y="62484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fontAlgn="base">
              <a:spcBef>
                <a:spcPct val="0"/>
              </a:spcBef>
              <a:spcAft>
                <a:spcPct val="0"/>
              </a:spcAft>
              <a:defRPr sz="1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3E7C63-67E9-48C5-911A-1A80EA03E95F}" type="slidenum">
              <a:rPr kumimoji="0" lang="en-US" altLang="en-US" sz="1400" b="0" i="0" u="none" strike="noStrike" kern="1200" cap="none" spc="0" normalizeH="0" baseline="0" noProof="0" smtClean="0">
                <a:ln>
                  <a:noFill/>
                </a:ln>
                <a:solidFill>
                  <a:srgbClr val="000000"/>
                </a:solidFill>
                <a:effectLst/>
                <a:uLnTx/>
                <a:uFillTx/>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th-TH" altLang="en-US" sz="1400" b="0" i="0" u="none" strike="noStrike" kern="1200" cap="none" spc="0" normalizeH="0" baseline="0" noProof="0">
              <a:ln>
                <a:noFill/>
              </a:ln>
              <a:solidFill>
                <a:srgbClr val="000000"/>
              </a:solidFill>
              <a:effectLst/>
              <a:uLnTx/>
              <a:uFillTx/>
            </a:endParaRPr>
          </a:p>
        </p:txBody>
      </p:sp>
      <p:sp>
        <p:nvSpPr>
          <p:cNvPr id="49" name="Slide Number Placeholder 48"/>
          <p:cNvSpPr>
            <a:spLocks noGrp="1"/>
          </p:cNvSpPr>
          <p:nvPr>
            <p:ph type="sldNum" sz="quarter" idx="12"/>
          </p:nvPr>
        </p:nvSpPr>
        <p:spPr/>
        <p:txBody>
          <a:bodyPr/>
          <a:lstStyle/>
          <a:p>
            <a:r>
              <a:rPr lang="en-US" dirty="0"/>
              <a:t>41</a:t>
            </a:r>
          </a:p>
        </p:txBody>
      </p:sp>
    </p:spTree>
    <p:extLst>
      <p:ext uri="{BB962C8B-B14F-4D97-AF65-F5344CB8AC3E}">
        <p14:creationId xmlns:p14="http://schemas.microsoft.com/office/powerpoint/2010/main" val="67751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4B2-AA6C-4204-90B6-6EB01394C2F5}"/>
              </a:ext>
            </a:extLst>
          </p:cNvPr>
          <p:cNvSpPr>
            <a:spLocks noGrp="1"/>
          </p:cNvSpPr>
          <p:nvPr>
            <p:ph type="title"/>
          </p:nvPr>
        </p:nvSpPr>
        <p:spPr>
          <a:xfrm>
            <a:off x="149087" y="0"/>
            <a:ext cx="10515600" cy="748058"/>
          </a:xfrm>
        </p:spPr>
        <p:txBody>
          <a:bodyPr>
            <a:normAutofit/>
          </a:bodyPr>
          <a:lstStyle/>
          <a:p>
            <a:r>
              <a:rPr lang="en-US" altLang="en-US" sz="4000" dirty="0">
                <a:solidFill>
                  <a:srgbClr val="C00000"/>
                </a:solidFill>
                <a:latin typeface="Times New Roman" panose="02020603050405020304" pitchFamily="18" charset="0"/>
                <a:cs typeface="Times New Roman" panose="02020603050405020304" pitchFamily="18" charset="0"/>
              </a:rPr>
              <a:t>Importance of engineering drawing</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0C96EC-9845-4B09-9D74-2FA1917841E7}"/>
              </a:ext>
            </a:extLst>
          </p:cNvPr>
          <p:cNvSpPr>
            <a:spLocks noGrp="1"/>
          </p:cNvSpPr>
          <p:nvPr>
            <p:ph idx="1"/>
          </p:nvPr>
        </p:nvSpPr>
        <p:spPr>
          <a:xfrm>
            <a:off x="251791" y="596348"/>
            <a:ext cx="11791122" cy="5976730"/>
          </a:xfrm>
        </p:spPr>
        <p:txBody>
          <a:bodyPr>
            <a:normAutofit lnSpcReduction="10000"/>
          </a:bodyPr>
          <a:lstStyle/>
          <a:p>
            <a:pPr marL="568325" indent="-457200" algn="just">
              <a:lnSpc>
                <a:spcPct val="160000"/>
              </a:lnSpc>
              <a:buBlip>
                <a:blip r:embed="rId2"/>
              </a:buBlip>
              <a:defRPr/>
            </a:pPr>
            <a:r>
              <a:rPr lang="en-US" dirty="0">
                <a:latin typeface="Times New Roman" panose="02020603050405020304" pitchFamily="18" charset="0"/>
                <a:cs typeface="Times New Roman" panose="02020603050405020304" pitchFamily="18" charset="0"/>
              </a:rPr>
              <a:t>As means of </a:t>
            </a:r>
            <a:r>
              <a:rPr lang="en-US" dirty="0">
                <a:solidFill>
                  <a:srgbClr val="FF0000"/>
                </a:solidFill>
                <a:latin typeface="Times New Roman" panose="02020603050405020304" pitchFamily="18" charset="0"/>
                <a:cs typeface="Times New Roman" panose="02020603050405020304" pitchFamily="18" charset="0"/>
              </a:rPr>
              <a:t>communication</a:t>
            </a:r>
            <a:r>
              <a:rPr lang="en-US" dirty="0">
                <a:latin typeface="Times New Roman" panose="02020603050405020304" pitchFamily="18" charset="0"/>
                <a:cs typeface="Times New Roman" panose="02020603050405020304" pitchFamily="18" charset="0"/>
              </a:rPr>
              <a:t>.</a:t>
            </a:r>
          </a:p>
          <a:p>
            <a:pPr marL="111125" indent="0" algn="just">
              <a:lnSpc>
                <a:spcPct val="160000"/>
              </a:lnSpc>
              <a:buNone/>
              <a:defRPr/>
            </a:pPr>
            <a:r>
              <a:rPr lang="en-US" sz="2600" dirty="0">
                <a:latin typeface="Times New Roman" panose="02020603050405020304" pitchFamily="18" charset="0"/>
                <a:cs typeface="Times New Roman" panose="02020603050405020304" pitchFamily="18" charset="0"/>
              </a:rPr>
              <a:t>As the idea becomes technical the usual means of communication (talk or listen, read or write) will be less exact. For this reason </a:t>
            </a:r>
            <a:r>
              <a:rPr lang="en-US" sz="2600" b="1" dirty="0">
                <a:solidFill>
                  <a:srgbClr val="002060"/>
                </a:solidFill>
                <a:latin typeface="Times New Roman" panose="02020603050405020304" pitchFamily="18" charset="0"/>
                <a:cs typeface="Times New Roman" panose="02020603050405020304" pitchFamily="18" charset="0"/>
              </a:rPr>
              <a:t>visual language </a:t>
            </a:r>
            <a:r>
              <a:rPr lang="en-US" sz="2600" dirty="0">
                <a:latin typeface="Times New Roman" panose="02020603050405020304" pitchFamily="18" charset="0"/>
                <a:cs typeface="Times New Roman" panose="02020603050405020304" pitchFamily="18" charset="0"/>
              </a:rPr>
              <a:t>is developed to be technical and accurate means communication. This visual language in broad term is called </a:t>
            </a:r>
            <a:r>
              <a:rPr lang="en-US" sz="2600" dirty="0">
                <a:solidFill>
                  <a:srgbClr val="FF0000"/>
                </a:solidFill>
                <a:latin typeface="Times New Roman" panose="02020603050405020304" pitchFamily="18" charset="0"/>
                <a:cs typeface="Times New Roman" panose="02020603050405020304" pitchFamily="18" charset="0"/>
              </a:rPr>
              <a:t>graphic language. </a:t>
            </a:r>
          </a:p>
          <a:p>
            <a:pPr marL="111125" indent="0" algn="just">
              <a:lnSpc>
                <a:spcPct val="160000"/>
              </a:lnSpc>
              <a:buNone/>
              <a:defRPr/>
            </a:pPr>
            <a:r>
              <a:rPr lang="en-US" sz="2600" dirty="0">
                <a:latin typeface="Times New Roman" panose="02020603050405020304" pitchFamily="18" charset="0"/>
                <a:ea typeface="Cambria Math" pitchFamily="18" charset="0"/>
                <a:cs typeface="Times New Roman" panose="02020603050405020304" pitchFamily="18" charset="0"/>
              </a:rPr>
              <a:t>As an engineering drawing displays the exact picture of an object, it obviously conveys the same ideas to every trained eye. </a:t>
            </a:r>
            <a:r>
              <a:rPr lang="en-US" sz="2600" dirty="0">
                <a:latin typeface="Times New Roman" panose="02020603050405020304" pitchFamily="18" charset="0"/>
                <a:cs typeface="Times New Roman" panose="02020603050405020304" pitchFamily="18" charset="0"/>
              </a:rPr>
              <a:t>Irrespective of language barriers, the drawings can be effectively used in other countries,</a:t>
            </a:r>
          </a:p>
          <a:p>
            <a:pPr lvl="1">
              <a:lnSpc>
                <a:spcPct val="160000"/>
              </a:lnSpc>
              <a:buFont typeface="Wingdings" pitchFamily="2" charset="2"/>
              <a:buChar char="v"/>
              <a:defRPr/>
            </a:pPr>
            <a:r>
              <a:rPr lang="en-US" b="1" dirty="0">
                <a:solidFill>
                  <a:srgbClr val="002060"/>
                </a:solidFill>
                <a:latin typeface="Times New Roman" panose="02020603050405020304" pitchFamily="18" charset="0"/>
                <a:cs typeface="Times New Roman" panose="02020603050405020304" pitchFamily="18" charset="0"/>
              </a:rPr>
              <a:t>Thus, the engineering drawing is the universal language of all engineers.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AFEFD7-04D6-45CF-A0FA-FE64D966686F}"/>
              </a:ext>
            </a:extLst>
          </p:cNvPr>
          <p:cNvSpPr>
            <a:spLocks noGrp="1"/>
          </p:cNvSpPr>
          <p:nvPr>
            <p:ph type="sldNum" sz="quarter" idx="12"/>
          </p:nvPr>
        </p:nvSpPr>
        <p:spPr/>
        <p:txBody>
          <a:bodyPr/>
          <a:lstStyle/>
          <a:p>
            <a:fld id="{80A18D9A-620E-4F8C-96C8-8524597F168D}" type="slidenum">
              <a:rPr lang="en-US" smtClean="0"/>
              <a:t>5</a:t>
            </a:fld>
            <a:endParaRPr lang="en-US"/>
          </a:p>
        </p:txBody>
      </p:sp>
    </p:spTree>
    <p:extLst>
      <p:ext uri="{BB962C8B-B14F-4D97-AF65-F5344CB8AC3E}">
        <p14:creationId xmlns:p14="http://schemas.microsoft.com/office/powerpoint/2010/main" val="1526195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62968" y="169069"/>
            <a:ext cx="69455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cs typeface="Times New Roman" panose="02020603050405020304" pitchFamily="18" charset="0"/>
              </a:rPr>
              <a:t>Suggested Strokes Sequence</a:t>
            </a:r>
          </a:p>
        </p:txBody>
      </p:sp>
      <p:pic>
        <p:nvPicPr>
          <p:cNvPr id="3" name="Picture 2" descr="bertoline_fig1_8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18" y="989806"/>
            <a:ext cx="7199313"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66408" y="1331912"/>
            <a:ext cx="316304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lnSpc>
                <a:spcPct val="120000"/>
              </a:lnSpc>
            </a:pPr>
            <a:r>
              <a:rPr lang="en-US" altLang="en-US" sz="2400" dirty="0">
                <a:cs typeface="Times New Roman" panose="02020603050405020304" pitchFamily="18" charset="0"/>
              </a:rPr>
              <a:t>Straight and slanted line</a:t>
            </a:r>
          </a:p>
          <a:p>
            <a:pPr eaLnBrk="1" hangingPunct="1">
              <a:lnSpc>
                <a:spcPct val="120000"/>
              </a:lnSpc>
            </a:pPr>
            <a:r>
              <a:rPr lang="en-US" altLang="en-US" sz="2400" dirty="0">
                <a:cs typeface="Times New Roman" panose="02020603050405020304" pitchFamily="18" charset="0"/>
              </a:rPr>
              <a:t>letters</a:t>
            </a:r>
          </a:p>
        </p:txBody>
      </p:sp>
      <p:sp>
        <p:nvSpPr>
          <p:cNvPr id="5" name="Text Box 5"/>
          <p:cNvSpPr txBox="1">
            <a:spLocks noChangeArrowheads="1"/>
          </p:cNvSpPr>
          <p:nvPr/>
        </p:nvSpPr>
        <p:spPr bwMode="auto">
          <a:xfrm>
            <a:off x="1654968" y="3380581"/>
            <a:ext cx="162736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lnSpc>
                <a:spcPct val="120000"/>
              </a:lnSpc>
            </a:pPr>
            <a:r>
              <a:rPr lang="en-US" altLang="en-US" sz="2400">
                <a:cs typeface="Times New Roman" panose="02020603050405020304" pitchFamily="18" charset="0"/>
              </a:rPr>
              <a:t>Curved line</a:t>
            </a:r>
          </a:p>
          <a:p>
            <a:pPr eaLnBrk="1" hangingPunct="1">
              <a:lnSpc>
                <a:spcPct val="120000"/>
              </a:lnSpc>
            </a:pPr>
            <a:r>
              <a:rPr lang="en-US" altLang="en-US" sz="2400">
                <a:cs typeface="Times New Roman" panose="02020603050405020304" pitchFamily="18" charset="0"/>
              </a:rPr>
              <a:t>letters</a:t>
            </a:r>
          </a:p>
        </p:txBody>
      </p:sp>
      <p:sp>
        <p:nvSpPr>
          <p:cNvPr id="6" name="Text Box 6"/>
          <p:cNvSpPr txBox="1">
            <a:spLocks noChangeArrowheads="1"/>
          </p:cNvSpPr>
          <p:nvPr/>
        </p:nvSpPr>
        <p:spPr bwMode="auto">
          <a:xfrm>
            <a:off x="1696243" y="4545806"/>
            <a:ext cx="162736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lnSpc>
                <a:spcPct val="120000"/>
              </a:lnSpc>
            </a:pPr>
            <a:r>
              <a:rPr lang="en-US" altLang="en-US" sz="2400">
                <a:cs typeface="Times New Roman" panose="02020603050405020304" pitchFamily="18" charset="0"/>
              </a:rPr>
              <a:t>Curved line</a:t>
            </a:r>
          </a:p>
          <a:p>
            <a:pPr eaLnBrk="1" hangingPunct="1">
              <a:lnSpc>
                <a:spcPct val="120000"/>
              </a:lnSpc>
            </a:pPr>
            <a:r>
              <a:rPr lang="en-US" altLang="en-US" sz="2400">
                <a:cs typeface="Times New Roman" panose="02020603050405020304" pitchFamily="18" charset="0"/>
              </a:rPr>
              <a:t>letters &amp;</a:t>
            </a:r>
          </a:p>
          <a:p>
            <a:pPr eaLnBrk="1" hangingPunct="1">
              <a:lnSpc>
                <a:spcPct val="120000"/>
              </a:lnSpc>
            </a:pPr>
            <a:r>
              <a:rPr lang="en-US" altLang="en-US" sz="2400">
                <a:cs typeface="Times New Roman" panose="02020603050405020304" pitchFamily="18" charset="0"/>
              </a:rPr>
              <a:t>Numerals</a:t>
            </a:r>
          </a:p>
        </p:txBody>
      </p:sp>
      <p:sp>
        <p:nvSpPr>
          <p:cNvPr id="7" name="Text Box 7"/>
          <p:cNvSpPr txBox="1">
            <a:spLocks noChangeArrowheads="1"/>
          </p:cNvSpPr>
          <p:nvPr/>
        </p:nvSpPr>
        <p:spPr bwMode="auto">
          <a:xfrm>
            <a:off x="514233" y="230624"/>
            <a:ext cx="7592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4000" b="1" dirty="0">
                <a:solidFill>
                  <a:srgbClr val="0033CC"/>
                </a:solidFill>
                <a:cs typeface="Times New Roman" panose="02020603050405020304" pitchFamily="18" charset="0"/>
              </a:rPr>
              <a:t>A. Upper-case letters &amp; Numerals</a:t>
            </a:r>
          </a:p>
        </p:txBody>
      </p:sp>
      <p:sp>
        <p:nvSpPr>
          <p:cNvPr id="8" name="Slide Number Placeholder 7"/>
          <p:cNvSpPr>
            <a:spLocks noGrp="1"/>
          </p:cNvSpPr>
          <p:nvPr/>
        </p:nvSpPr>
        <p:spPr bwMode="auto">
          <a:xfrm>
            <a:off x="8106568" y="6231731"/>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fontAlgn="base">
              <a:spcBef>
                <a:spcPct val="0"/>
              </a:spcBef>
              <a:spcAft>
                <a:spcPct val="0"/>
              </a:spcAft>
              <a:defRPr sz="1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D15A6D-1825-476A-BB18-0159DFFAC6D1}" type="slidenum">
              <a:rPr kumimoji="0" lang="en-US" altLang="en-US" sz="1400" b="0" i="0" u="none" strike="noStrike" kern="1200" cap="none" spc="0" normalizeH="0" baseline="0" noProof="0" smtClean="0">
                <a:ln>
                  <a:noFill/>
                </a:ln>
                <a:solidFill>
                  <a:srgbClr val="000000"/>
                </a:solidFill>
                <a:effectLst/>
                <a:uLnTx/>
                <a:uFillTx/>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th-TH" altLang="en-US" sz="1400" b="0" i="0" u="none" strike="noStrike" kern="1200" cap="none" spc="0" normalizeH="0" baseline="0" noProof="0">
              <a:ln>
                <a:noFill/>
              </a:ln>
              <a:solidFill>
                <a:srgbClr val="000000"/>
              </a:solidFill>
              <a:effectLst/>
              <a:uLnTx/>
              <a:uFillTx/>
            </a:endParaRPr>
          </a:p>
        </p:txBody>
      </p:sp>
      <p:sp>
        <p:nvSpPr>
          <p:cNvPr id="9" name="Slide Number Placeholder 8"/>
          <p:cNvSpPr>
            <a:spLocks noGrp="1"/>
          </p:cNvSpPr>
          <p:nvPr>
            <p:ph type="sldNum" sz="quarter" idx="12"/>
          </p:nvPr>
        </p:nvSpPr>
        <p:spPr/>
        <p:txBody>
          <a:bodyPr/>
          <a:lstStyle/>
          <a:p>
            <a:r>
              <a:rPr lang="en-US" dirty="0"/>
              <a:t>42</a:t>
            </a:r>
          </a:p>
        </p:txBody>
      </p:sp>
    </p:spTree>
    <p:extLst>
      <p:ext uri="{BB962C8B-B14F-4D97-AF65-F5344CB8AC3E}">
        <p14:creationId xmlns:p14="http://schemas.microsoft.com/office/powerpoint/2010/main" val="1894005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esecke_fig3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62" y="731541"/>
            <a:ext cx="91440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1222091" y="4076806"/>
            <a:ext cx="726314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4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The text’ s body height is about </a:t>
            </a:r>
            <a:r>
              <a:rPr kumimoji="0" lang="en-US" altLang="en-US" sz="2400" b="0" i="0" u="none" strike="noStrike" kern="1200" cap="none" spc="0" normalizeH="0" baseline="0" noProof="0" dirty="0">
                <a:ln>
                  <a:noFill/>
                </a:ln>
                <a:solidFill>
                  <a:srgbClr val="3333CC"/>
                </a:solidFill>
                <a:effectLst/>
                <a:uLnTx/>
                <a:uFillTx/>
                <a:cs typeface="Times New Roman" panose="02020603050405020304" pitchFamily="18" charset="0"/>
              </a:rPr>
              <a:t>2/3</a:t>
            </a: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 the height of a capital</a:t>
            </a:r>
            <a:b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br>
            <a:r>
              <a:rPr kumimoji="0" lang="en-US" altLang="en-US" sz="2400" b="0" i="0" u="none" strike="noStrike" kern="1200" cap="none" spc="0" normalizeH="0" baseline="0" noProof="0" dirty="0">
                <a:ln>
                  <a:noFill/>
                </a:ln>
                <a:solidFill>
                  <a:srgbClr val="000000"/>
                </a:solidFill>
                <a:effectLst/>
                <a:uLnTx/>
                <a:uFillTx/>
                <a:cs typeface="Times New Roman" panose="02020603050405020304" pitchFamily="18" charset="0"/>
              </a:rPr>
              <a:t>letter.</a:t>
            </a:r>
          </a:p>
        </p:txBody>
      </p:sp>
      <p:sp>
        <p:nvSpPr>
          <p:cNvPr id="4" name="Rectangle 3"/>
          <p:cNvSpPr>
            <a:spLocks noChangeArrowheads="1"/>
          </p:cNvSpPr>
          <p:nvPr/>
        </p:nvSpPr>
        <p:spPr bwMode="auto">
          <a:xfrm>
            <a:off x="909780" y="4314387"/>
            <a:ext cx="204787" cy="204787"/>
          </a:xfrm>
          <a:prstGeom prst="rect">
            <a:avLst/>
          </a:prstGeom>
          <a:solidFill>
            <a:srgbClr val="0033CC"/>
          </a:solidFill>
          <a:ln w="9525">
            <a:noFill/>
            <a:miter lim="800000"/>
            <a:headEnd/>
            <a:tailEnd/>
          </a:ln>
          <a:effectLst>
            <a:outerShdw dist="107763" dir="2700000" algn="ctr" rotWithShape="0">
              <a:srgbClr val="808080">
                <a:alpha val="50000"/>
              </a:srgbClr>
            </a:outerShdw>
          </a:effec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cs typeface="Times New Roman" panose="02020603050405020304" pitchFamily="18" charset="0"/>
            </a:endParaRPr>
          </a:p>
        </p:txBody>
      </p:sp>
      <p:sp>
        <p:nvSpPr>
          <p:cNvPr id="5" name="Text Box 6"/>
          <p:cNvSpPr txBox="1">
            <a:spLocks noChangeArrowheads="1"/>
          </p:cNvSpPr>
          <p:nvPr/>
        </p:nvSpPr>
        <p:spPr bwMode="auto">
          <a:xfrm>
            <a:off x="1123666" y="155421"/>
            <a:ext cx="69455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cs typeface="Times New Roman" panose="02020603050405020304" pitchFamily="18" charset="0"/>
              </a:rPr>
              <a:t>Suggested Strokes Sequence</a:t>
            </a:r>
          </a:p>
        </p:txBody>
      </p:sp>
      <p:sp>
        <p:nvSpPr>
          <p:cNvPr id="6" name="Text Box 8"/>
          <p:cNvSpPr txBox="1">
            <a:spLocks noChangeArrowheads="1"/>
          </p:cNvSpPr>
          <p:nvPr/>
        </p:nvSpPr>
        <p:spPr bwMode="auto">
          <a:xfrm>
            <a:off x="543776" y="155421"/>
            <a:ext cx="47678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4000" b="1" dirty="0">
                <a:solidFill>
                  <a:srgbClr val="0033CC"/>
                </a:solidFill>
                <a:cs typeface="Times New Roman" panose="02020603050405020304" pitchFamily="18" charset="0"/>
              </a:rPr>
              <a:t>B. Lower-case letters</a:t>
            </a:r>
          </a:p>
        </p:txBody>
      </p:sp>
      <p:sp>
        <p:nvSpPr>
          <p:cNvPr id="7" name="Slide Number Placeholder 6"/>
          <p:cNvSpPr>
            <a:spLocks noGrp="1"/>
          </p:cNvSpPr>
          <p:nvPr/>
        </p:nvSpPr>
        <p:spPr bwMode="auto">
          <a:xfrm>
            <a:off x="7067266" y="6218083"/>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fontAlgn="base">
              <a:spcBef>
                <a:spcPct val="0"/>
              </a:spcBef>
              <a:spcAft>
                <a:spcPct val="0"/>
              </a:spcAft>
              <a:defRPr sz="1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h-TH" altLang="en-US" sz="1400" b="0" i="0" u="none" strike="noStrike" kern="1200" cap="none" spc="0" normalizeH="0" baseline="0" noProof="0" dirty="0">
              <a:ln>
                <a:noFill/>
              </a:ln>
              <a:solidFill>
                <a:srgbClr val="000000"/>
              </a:solidFill>
              <a:effectLst/>
              <a:uLnTx/>
              <a:uFillTx/>
            </a:endParaRPr>
          </a:p>
        </p:txBody>
      </p:sp>
      <p:sp>
        <p:nvSpPr>
          <p:cNvPr id="8" name="Slide Number Placeholder 7"/>
          <p:cNvSpPr>
            <a:spLocks noGrp="1"/>
          </p:cNvSpPr>
          <p:nvPr>
            <p:ph type="sldNum" sz="quarter" idx="12"/>
          </p:nvPr>
        </p:nvSpPr>
        <p:spPr/>
        <p:txBody>
          <a:bodyPr/>
          <a:lstStyle/>
          <a:p>
            <a:r>
              <a:rPr lang="en-US" dirty="0"/>
              <a:t>43</a:t>
            </a:r>
          </a:p>
        </p:txBody>
      </p:sp>
    </p:spTree>
    <p:extLst>
      <p:ext uri="{BB962C8B-B14F-4D97-AF65-F5344CB8AC3E}">
        <p14:creationId xmlns:p14="http://schemas.microsoft.com/office/powerpoint/2010/main" val="3957664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a:xfrm>
            <a:off x="535248" y="-127253"/>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339933"/>
                </a:solidFill>
                <a:latin typeface="Times New Roman" panose="02020603050405020304" pitchFamily="18" charset="0"/>
                <a:cs typeface="Times New Roman" panose="02020603050405020304" pitchFamily="18" charset="0"/>
              </a:rPr>
              <a:t>Stroke Sequence</a:t>
            </a:r>
          </a:p>
        </p:txBody>
      </p:sp>
      <p:sp>
        <p:nvSpPr>
          <p:cNvPr id="3" name="Text Box 33"/>
          <p:cNvSpPr txBox="1">
            <a:spLocks noChangeArrowheads="1"/>
          </p:cNvSpPr>
          <p:nvPr/>
        </p:nvSpPr>
        <p:spPr bwMode="auto">
          <a:xfrm>
            <a:off x="379673" y="979235"/>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I</a:t>
            </a:r>
          </a:p>
        </p:txBody>
      </p:sp>
      <p:sp>
        <p:nvSpPr>
          <p:cNvPr id="4" name="Text Box 34"/>
          <p:cNvSpPr txBox="1">
            <a:spLocks noChangeArrowheads="1"/>
          </p:cNvSpPr>
          <p:nvPr/>
        </p:nvSpPr>
        <p:spPr bwMode="auto">
          <a:xfrm>
            <a:off x="2449773" y="966535"/>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L</a:t>
            </a:r>
          </a:p>
        </p:txBody>
      </p:sp>
      <p:grpSp>
        <p:nvGrpSpPr>
          <p:cNvPr id="5" name="Group 4"/>
          <p:cNvGrpSpPr>
            <a:grpSpLocks/>
          </p:cNvGrpSpPr>
          <p:nvPr/>
        </p:nvGrpSpPr>
        <p:grpSpPr bwMode="auto">
          <a:xfrm>
            <a:off x="392373" y="1733296"/>
            <a:ext cx="1828800" cy="1836737"/>
            <a:chOff x="294" y="1068"/>
            <a:chExt cx="2305" cy="2310"/>
          </a:xfrm>
        </p:grpSpPr>
        <p:sp>
          <p:nvSpPr>
            <p:cNvPr id="65" name="Rectangle 6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6" name="Line 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7" name="Line 1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8" name="Line 1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9" name="Line 1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0" name="Line 1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1" name="Line 1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6" name="Line 36"/>
          <p:cNvSpPr>
            <a:spLocks noChangeShapeType="1"/>
          </p:cNvSpPr>
          <p:nvPr/>
        </p:nvSpPr>
        <p:spPr bwMode="auto">
          <a:xfrm>
            <a:off x="1302011" y="1736472"/>
            <a:ext cx="0" cy="183197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7" name="Group 6"/>
          <p:cNvGrpSpPr>
            <a:grpSpLocks/>
          </p:cNvGrpSpPr>
          <p:nvPr/>
        </p:nvGrpSpPr>
        <p:grpSpPr bwMode="auto">
          <a:xfrm>
            <a:off x="2464061" y="1733296"/>
            <a:ext cx="1825625" cy="1836737"/>
            <a:chOff x="294" y="1068"/>
            <a:chExt cx="2305" cy="2310"/>
          </a:xfrm>
        </p:grpSpPr>
        <p:sp>
          <p:nvSpPr>
            <p:cNvPr id="58" name="Rectangle 5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9" name="Line 1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0" name="Line 1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1" name="Line 2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2" name="Line 2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3" name="Line 2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4" name="Line 2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8" name="Line 37"/>
          <p:cNvSpPr>
            <a:spLocks noChangeShapeType="1"/>
          </p:cNvSpPr>
          <p:nvPr/>
        </p:nvSpPr>
        <p:spPr bwMode="auto">
          <a:xfrm>
            <a:off x="2465648" y="1736472"/>
            <a:ext cx="0" cy="182562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Line 38"/>
          <p:cNvSpPr>
            <a:spLocks noChangeShapeType="1"/>
          </p:cNvSpPr>
          <p:nvPr/>
        </p:nvSpPr>
        <p:spPr bwMode="auto">
          <a:xfrm>
            <a:off x="2427548" y="3568447"/>
            <a:ext cx="1400175"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Text Box 42"/>
          <p:cNvSpPr txBox="1">
            <a:spLocks noChangeArrowheads="1"/>
          </p:cNvSpPr>
          <p:nvPr/>
        </p:nvSpPr>
        <p:spPr bwMode="auto">
          <a:xfrm>
            <a:off x="4557973" y="928435"/>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T</a:t>
            </a:r>
          </a:p>
        </p:txBody>
      </p:sp>
      <p:grpSp>
        <p:nvGrpSpPr>
          <p:cNvPr id="11" name="Group 10"/>
          <p:cNvGrpSpPr>
            <a:grpSpLocks/>
          </p:cNvGrpSpPr>
          <p:nvPr/>
        </p:nvGrpSpPr>
        <p:grpSpPr bwMode="auto">
          <a:xfrm>
            <a:off x="4559561" y="1733296"/>
            <a:ext cx="1825625" cy="1836737"/>
            <a:chOff x="294" y="1068"/>
            <a:chExt cx="2305" cy="2310"/>
          </a:xfrm>
        </p:grpSpPr>
        <p:sp>
          <p:nvSpPr>
            <p:cNvPr id="51" name="Rectangle 50"/>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2" name="Line 4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3" name="Line 4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4" name="Line 4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5" name="Line 4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6" name="Line 5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7" name="Line 5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12" name="Line 52"/>
          <p:cNvSpPr>
            <a:spLocks noChangeShapeType="1"/>
          </p:cNvSpPr>
          <p:nvPr/>
        </p:nvSpPr>
        <p:spPr bwMode="auto">
          <a:xfrm>
            <a:off x="5310448" y="1711072"/>
            <a:ext cx="0" cy="185102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Line 53"/>
          <p:cNvSpPr>
            <a:spLocks noChangeShapeType="1"/>
          </p:cNvSpPr>
          <p:nvPr/>
        </p:nvSpPr>
        <p:spPr bwMode="auto">
          <a:xfrm>
            <a:off x="4561148" y="1739647"/>
            <a:ext cx="1514475"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4" name="Text Box 56"/>
          <p:cNvSpPr txBox="1">
            <a:spLocks noChangeArrowheads="1"/>
          </p:cNvSpPr>
          <p:nvPr/>
        </p:nvSpPr>
        <p:spPr bwMode="auto">
          <a:xfrm>
            <a:off x="6640773" y="953835"/>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F</a:t>
            </a:r>
          </a:p>
        </p:txBody>
      </p:sp>
      <p:sp>
        <p:nvSpPr>
          <p:cNvPr id="15" name="Text Box 57"/>
          <p:cNvSpPr txBox="1">
            <a:spLocks noChangeArrowheads="1"/>
          </p:cNvSpPr>
          <p:nvPr/>
        </p:nvSpPr>
        <p:spPr bwMode="auto">
          <a:xfrm>
            <a:off x="354273" y="3785935"/>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E</a:t>
            </a:r>
          </a:p>
        </p:txBody>
      </p:sp>
      <p:grpSp>
        <p:nvGrpSpPr>
          <p:cNvPr id="16" name="Group 15"/>
          <p:cNvGrpSpPr>
            <a:grpSpLocks/>
          </p:cNvGrpSpPr>
          <p:nvPr/>
        </p:nvGrpSpPr>
        <p:grpSpPr bwMode="auto">
          <a:xfrm>
            <a:off x="6678873" y="1733296"/>
            <a:ext cx="1828800" cy="1836737"/>
            <a:chOff x="294" y="1068"/>
            <a:chExt cx="2305" cy="2310"/>
          </a:xfrm>
        </p:grpSpPr>
        <p:sp>
          <p:nvSpPr>
            <p:cNvPr id="44" name="Rectangle 43"/>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5" name="Line 6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6" name="Line 6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7" name="Line 6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8" name="Line 6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9" name="Line 6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0" name="Line 6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17" name="Line 66"/>
          <p:cNvSpPr>
            <a:spLocks noChangeShapeType="1"/>
          </p:cNvSpPr>
          <p:nvPr/>
        </p:nvSpPr>
        <p:spPr bwMode="auto">
          <a:xfrm>
            <a:off x="6674111" y="1711072"/>
            <a:ext cx="0" cy="185737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a:grpSpLocks/>
          </p:cNvGrpSpPr>
          <p:nvPr/>
        </p:nvGrpSpPr>
        <p:grpSpPr bwMode="auto">
          <a:xfrm>
            <a:off x="393961" y="4590796"/>
            <a:ext cx="1825625" cy="1836737"/>
            <a:chOff x="294" y="1068"/>
            <a:chExt cx="2305" cy="2310"/>
          </a:xfrm>
        </p:grpSpPr>
        <p:sp>
          <p:nvSpPr>
            <p:cNvPr id="37" name="Rectangle 3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8" name="Line 6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9" name="Line 7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0" name="Line 7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1" name="Line 7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2" name="Line 7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3" name="Line 7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19" name="Line 75"/>
          <p:cNvSpPr>
            <a:spLocks noChangeShapeType="1"/>
          </p:cNvSpPr>
          <p:nvPr/>
        </p:nvSpPr>
        <p:spPr bwMode="auto">
          <a:xfrm>
            <a:off x="395548" y="4593972"/>
            <a:ext cx="0" cy="182562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0" name="Text Box 77"/>
          <p:cNvSpPr txBox="1">
            <a:spLocks noChangeArrowheads="1"/>
          </p:cNvSpPr>
          <p:nvPr/>
        </p:nvSpPr>
        <p:spPr bwMode="auto">
          <a:xfrm>
            <a:off x="2424373" y="3798635"/>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H</a:t>
            </a:r>
          </a:p>
        </p:txBody>
      </p:sp>
      <p:grpSp>
        <p:nvGrpSpPr>
          <p:cNvPr id="21" name="Group 20"/>
          <p:cNvGrpSpPr>
            <a:grpSpLocks/>
          </p:cNvGrpSpPr>
          <p:nvPr/>
        </p:nvGrpSpPr>
        <p:grpSpPr bwMode="auto">
          <a:xfrm>
            <a:off x="2451361" y="4590796"/>
            <a:ext cx="1825625" cy="1836737"/>
            <a:chOff x="294" y="1068"/>
            <a:chExt cx="2305" cy="2310"/>
          </a:xfrm>
        </p:grpSpPr>
        <p:sp>
          <p:nvSpPr>
            <p:cNvPr id="30" name="Rectangle 2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1" name="Line 8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2" name="Line 8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Line 8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4" name="Line 8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5" name="Line 8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Line 8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22" name="Line 86"/>
          <p:cNvSpPr>
            <a:spLocks noChangeShapeType="1"/>
          </p:cNvSpPr>
          <p:nvPr/>
        </p:nvSpPr>
        <p:spPr bwMode="auto">
          <a:xfrm>
            <a:off x="2452948" y="4568572"/>
            <a:ext cx="0" cy="185102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3" name="Line 89"/>
          <p:cNvSpPr>
            <a:spLocks noChangeShapeType="1"/>
          </p:cNvSpPr>
          <p:nvPr/>
        </p:nvSpPr>
        <p:spPr bwMode="auto">
          <a:xfrm>
            <a:off x="6643948" y="1739647"/>
            <a:ext cx="13335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4" name="Line 90"/>
          <p:cNvSpPr>
            <a:spLocks noChangeShapeType="1"/>
          </p:cNvSpPr>
          <p:nvPr/>
        </p:nvSpPr>
        <p:spPr bwMode="auto">
          <a:xfrm>
            <a:off x="6656648" y="2654047"/>
            <a:ext cx="12446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5" name="Line 91"/>
          <p:cNvSpPr>
            <a:spLocks noChangeShapeType="1"/>
          </p:cNvSpPr>
          <p:nvPr/>
        </p:nvSpPr>
        <p:spPr bwMode="auto">
          <a:xfrm>
            <a:off x="357448" y="4597147"/>
            <a:ext cx="13335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6" name="Line 92"/>
          <p:cNvSpPr>
            <a:spLocks noChangeShapeType="1"/>
          </p:cNvSpPr>
          <p:nvPr/>
        </p:nvSpPr>
        <p:spPr bwMode="auto">
          <a:xfrm>
            <a:off x="357448" y="6413247"/>
            <a:ext cx="13335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7" name="Line 93"/>
          <p:cNvSpPr>
            <a:spLocks noChangeShapeType="1"/>
          </p:cNvSpPr>
          <p:nvPr/>
        </p:nvSpPr>
        <p:spPr bwMode="auto">
          <a:xfrm>
            <a:off x="370148" y="5498847"/>
            <a:ext cx="12446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8" name="Line 94"/>
          <p:cNvSpPr>
            <a:spLocks noChangeShapeType="1"/>
          </p:cNvSpPr>
          <p:nvPr/>
        </p:nvSpPr>
        <p:spPr bwMode="auto">
          <a:xfrm>
            <a:off x="3811848" y="4568572"/>
            <a:ext cx="0" cy="185102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9" name="Line 95"/>
          <p:cNvSpPr>
            <a:spLocks noChangeShapeType="1"/>
          </p:cNvSpPr>
          <p:nvPr/>
        </p:nvSpPr>
        <p:spPr bwMode="auto">
          <a:xfrm>
            <a:off x="2452948" y="5498847"/>
            <a:ext cx="13589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2" name="Text Box 3"/>
          <p:cNvSpPr txBox="1">
            <a:spLocks noChangeArrowheads="1"/>
          </p:cNvSpPr>
          <p:nvPr/>
        </p:nvSpPr>
        <p:spPr bwMode="auto">
          <a:xfrm>
            <a:off x="4716126" y="378675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V</a:t>
            </a:r>
          </a:p>
        </p:txBody>
      </p:sp>
      <p:sp>
        <p:nvSpPr>
          <p:cNvPr id="73" name="Text Box 4"/>
          <p:cNvSpPr txBox="1">
            <a:spLocks noChangeArrowheads="1"/>
          </p:cNvSpPr>
          <p:nvPr/>
        </p:nvSpPr>
        <p:spPr bwMode="auto">
          <a:xfrm>
            <a:off x="6786226" y="378675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Swis721 LtEx BT" pitchFamily="34" charset="0"/>
                <a:ea typeface="+mn-ea"/>
                <a:cs typeface="+mn-cs"/>
              </a:rPr>
              <a:t>X</a:t>
            </a:r>
          </a:p>
        </p:txBody>
      </p:sp>
      <p:grpSp>
        <p:nvGrpSpPr>
          <p:cNvPr id="74" name="Group 73"/>
          <p:cNvGrpSpPr>
            <a:grpSpLocks/>
          </p:cNvGrpSpPr>
          <p:nvPr/>
        </p:nvGrpSpPr>
        <p:grpSpPr bwMode="auto">
          <a:xfrm>
            <a:off x="4716126" y="4693212"/>
            <a:ext cx="1828800" cy="1836737"/>
            <a:chOff x="294" y="1068"/>
            <a:chExt cx="2305" cy="2310"/>
          </a:xfrm>
        </p:grpSpPr>
        <p:sp>
          <p:nvSpPr>
            <p:cNvPr id="108" name="Rectangle 10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9"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0"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1"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2"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3"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4"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5" name="Line 13"/>
          <p:cNvSpPr>
            <a:spLocks noChangeShapeType="1"/>
          </p:cNvSpPr>
          <p:nvPr/>
        </p:nvSpPr>
        <p:spPr bwMode="auto">
          <a:xfrm>
            <a:off x="4724064" y="4683688"/>
            <a:ext cx="825500" cy="183197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76" name="Group 75"/>
          <p:cNvGrpSpPr>
            <a:grpSpLocks/>
          </p:cNvGrpSpPr>
          <p:nvPr/>
        </p:nvGrpSpPr>
        <p:grpSpPr bwMode="auto">
          <a:xfrm>
            <a:off x="6775114" y="4693212"/>
            <a:ext cx="1825625" cy="1836737"/>
            <a:chOff x="294" y="1068"/>
            <a:chExt cx="2305" cy="2310"/>
          </a:xfrm>
        </p:grpSpPr>
        <p:sp>
          <p:nvSpPr>
            <p:cNvPr id="101" name="Rectangle 100"/>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2" name="Line 1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3" name="Line 1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4" name="Line 1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5" name="Line 1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6" name="Line 2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7" name="Line 2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7" name="Text Box 24"/>
          <p:cNvSpPr txBox="1">
            <a:spLocks noChangeArrowheads="1"/>
          </p:cNvSpPr>
          <p:nvPr/>
        </p:nvSpPr>
        <p:spPr bwMode="auto">
          <a:xfrm>
            <a:off x="8869026" y="3786751"/>
            <a:ext cx="8715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W</a:t>
            </a:r>
          </a:p>
        </p:txBody>
      </p:sp>
      <p:sp>
        <p:nvSpPr>
          <p:cNvPr id="78" name="Line 72"/>
          <p:cNvSpPr>
            <a:spLocks noChangeShapeType="1"/>
          </p:cNvSpPr>
          <p:nvPr/>
        </p:nvSpPr>
        <p:spPr bwMode="auto">
          <a:xfrm flipH="1">
            <a:off x="5524164" y="4683688"/>
            <a:ext cx="825500" cy="183197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9" name="Line 73"/>
          <p:cNvSpPr>
            <a:spLocks noChangeShapeType="1"/>
          </p:cNvSpPr>
          <p:nvPr/>
        </p:nvSpPr>
        <p:spPr bwMode="auto">
          <a:xfrm flipH="1">
            <a:off x="6794164" y="4683688"/>
            <a:ext cx="1409700" cy="183197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0" name="Line 74"/>
          <p:cNvSpPr>
            <a:spLocks noChangeShapeType="1"/>
          </p:cNvSpPr>
          <p:nvPr/>
        </p:nvSpPr>
        <p:spPr bwMode="auto">
          <a:xfrm>
            <a:off x="6908464" y="4683688"/>
            <a:ext cx="1409700" cy="1831975"/>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81" name="Group 80"/>
          <p:cNvGrpSpPr>
            <a:grpSpLocks/>
          </p:cNvGrpSpPr>
          <p:nvPr/>
        </p:nvGrpSpPr>
        <p:grpSpPr bwMode="auto">
          <a:xfrm>
            <a:off x="8870615" y="4680513"/>
            <a:ext cx="2736851" cy="1836738"/>
            <a:chOff x="3095" y="1524"/>
            <a:chExt cx="1724" cy="1157"/>
          </a:xfrm>
        </p:grpSpPr>
        <p:grpSp>
          <p:nvGrpSpPr>
            <p:cNvPr id="86" name="Group 85"/>
            <p:cNvGrpSpPr>
              <a:grpSpLocks/>
            </p:cNvGrpSpPr>
            <p:nvPr/>
          </p:nvGrpSpPr>
          <p:grpSpPr bwMode="auto">
            <a:xfrm>
              <a:off x="3095" y="1524"/>
              <a:ext cx="1724" cy="1157"/>
              <a:chOff x="3095" y="1524"/>
              <a:chExt cx="1724" cy="1157"/>
            </a:xfrm>
          </p:grpSpPr>
          <p:sp>
            <p:nvSpPr>
              <p:cNvPr id="89" name="Rectangle 88"/>
              <p:cNvSpPr>
                <a:spLocks noChangeArrowheads="1"/>
              </p:cNvSpPr>
              <p:nvPr/>
            </p:nvSpPr>
            <p:spPr bwMode="auto">
              <a:xfrm>
                <a:off x="4246" y="1526"/>
                <a:ext cx="573" cy="115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0" name="Line 77"/>
              <p:cNvSpPr>
                <a:spLocks noChangeShapeType="1"/>
              </p:cNvSpPr>
              <p:nvPr/>
            </p:nvSpPr>
            <p:spPr bwMode="auto">
              <a:xfrm>
                <a:off x="4532" y="1524"/>
                <a:ext cx="0" cy="115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91" name="Group 90"/>
              <p:cNvGrpSpPr>
                <a:grpSpLocks/>
              </p:cNvGrpSpPr>
              <p:nvPr/>
            </p:nvGrpSpPr>
            <p:grpSpPr bwMode="auto">
              <a:xfrm>
                <a:off x="3095" y="1524"/>
                <a:ext cx="1724" cy="1157"/>
                <a:chOff x="2895" y="1260"/>
                <a:chExt cx="1724" cy="1157"/>
              </a:xfrm>
            </p:grpSpPr>
            <p:grpSp>
              <p:nvGrpSpPr>
                <p:cNvPr id="92" name="Group 91"/>
                <p:cNvGrpSpPr>
                  <a:grpSpLocks/>
                </p:cNvGrpSpPr>
                <p:nvPr/>
              </p:nvGrpSpPr>
              <p:grpSpPr bwMode="auto">
                <a:xfrm>
                  <a:off x="2895" y="1260"/>
                  <a:ext cx="1150" cy="1157"/>
                  <a:chOff x="294" y="1068"/>
                  <a:chExt cx="2305" cy="2310"/>
                </a:xfrm>
              </p:grpSpPr>
              <p:sp>
                <p:nvSpPr>
                  <p:cNvPr id="94" name="Rectangle 93"/>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5" name="Line 2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6" name="Line 2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7" name="Line 2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8" name="Line 3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9" name="Line 3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0" name="Line 3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93" name="Line 80"/>
                <p:cNvSpPr>
                  <a:spLocks noChangeShapeType="1"/>
                </p:cNvSpPr>
                <p:nvPr/>
              </p:nvSpPr>
              <p:spPr bwMode="auto">
                <a:xfrm>
                  <a:off x="4045" y="1548"/>
                  <a:ext cx="57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sp>
          <p:nvSpPr>
            <p:cNvPr id="87" name="Line 81"/>
            <p:cNvSpPr>
              <a:spLocks noChangeShapeType="1"/>
            </p:cNvSpPr>
            <p:nvPr/>
          </p:nvSpPr>
          <p:spPr bwMode="auto">
            <a:xfrm>
              <a:off x="4245" y="2101"/>
              <a:ext cx="57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8" name="Line 82"/>
            <p:cNvSpPr>
              <a:spLocks noChangeShapeType="1"/>
            </p:cNvSpPr>
            <p:nvPr/>
          </p:nvSpPr>
          <p:spPr bwMode="auto">
            <a:xfrm>
              <a:off x="4245" y="2389"/>
              <a:ext cx="572"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82" name="Line 83"/>
          <p:cNvSpPr>
            <a:spLocks noChangeShapeType="1"/>
          </p:cNvSpPr>
          <p:nvPr/>
        </p:nvSpPr>
        <p:spPr bwMode="auto">
          <a:xfrm>
            <a:off x="8880139" y="4680513"/>
            <a:ext cx="577850" cy="1822450"/>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3" name="Line 84"/>
          <p:cNvSpPr>
            <a:spLocks noChangeShapeType="1"/>
          </p:cNvSpPr>
          <p:nvPr/>
        </p:nvSpPr>
        <p:spPr bwMode="auto">
          <a:xfrm>
            <a:off x="10004089" y="4680513"/>
            <a:ext cx="577850" cy="1822450"/>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4" name="Line 85"/>
          <p:cNvSpPr>
            <a:spLocks noChangeShapeType="1"/>
          </p:cNvSpPr>
          <p:nvPr/>
        </p:nvSpPr>
        <p:spPr bwMode="auto">
          <a:xfrm flipH="1">
            <a:off x="9442114" y="4680513"/>
            <a:ext cx="577850" cy="1822450"/>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5" name="Line 86"/>
          <p:cNvSpPr>
            <a:spLocks noChangeShapeType="1"/>
          </p:cNvSpPr>
          <p:nvPr/>
        </p:nvSpPr>
        <p:spPr bwMode="auto">
          <a:xfrm flipH="1">
            <a:off x="10575589" y="4690038"/>
            <a:ext cx="577850" cy="1822450"/>
          </a:xfrm>
          <a:prstGeom prst="line">
            <a:avLst/>
          </a:prstGeom>
          <a:noFill/>
          <a:ln w="76200">
            <a:solidFill>
              <a:srgbClr val="0033CC"/>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5" name="Slide Number Placeholder 114"/>
          <p:cNvSpPr>
            <a:spLocks noGrp="1"/>
          </p:cNvSpPr>
          <p:nvPr>
            <p:ph type="sldNum" sz="quarter" idx="12"/>
          </p:nvPr>
        </p:nvSpPr>
        <p:spPr/>
        <p:txBody>
          <a:bodyPr/>
          <a:lstStyle/>
          <a:p>
            <a:r>
              <a:rPr lang="en-US" dirty="0"/>
              <a:t>44</a:t>
            </a:r>
          </a:p>
        </p:txBody>
      </p:sp>
    </p:spTree>
    <p:extLst>
      <p:ext uri="{BB962C8B-B14F-4D97-AF65-F5344CB8AC3E}">
        <p14:creationId xmlns:p14="http://schemas.microsoft.com/office/powerpoint/2010/main" val="2768360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06139" y="63805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O</a:t>
            </a:r>
          </a:p>
        </p:txBody>
      </p:sp>
      <p:sp>
        <p:nvSpPr>
          <p:cNvPr id="3" name="Text Box 4"/>
          <p:cNvSpPr txBox="1">
            <a:spLocks noChangeArrowheads="1"/>
          </p:cNvSpPr>
          <p:nvPr/>
        </p:nvSpPr>
        <p:spPr bwMode="auto">
          <a:xfrm>
            <a:off x="2595289" y="62535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Q</a:t>
            </a:r>
          </a:p>
        </p:txBody>
      </p:sp>
      <p:grpSp>
        <p:nvGrpSpPr>
          <p:cNvPr id="4" name="Group 3"/>
          <p:cNvGrpSpPr>
            <a:grpSpLocks/>
          </p:cNvGrpSpPr>
          <p:nvPr/>
        </p:nvGrpSpPr>
        <p:grpSpPr bwMode="auto">
          <a:xfrm>
            <a:off x="506139" y="1430217"/>
            <a:ext cx="1828800" cy="1836737"/>
            <a:chOff x="294" y="1068"/>
            <a:chExt cx="2305" cy="2310"/>
          </a:xfrm>
        </p:grpSpPr>
        <p:sp>
          <p:nvSpPr>
            <p:cNvPr id="50" name="Rectangle 4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1"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2"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3"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4"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5"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6"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5" name="Group 4"/>
          <p:cNvGrpSpPr>
            <a:grpSpLocks/>
          </p:cNvGrpSpPr>
          <p:nvPr/>
        </p:nvGrpSpPr>
        <p:grpSpPr bwMode="auto">
          <a:xfrm>
            <a:off x="2609577" y="1430217"/>
            <a:ext cx="1825625" cy="1836737"/>
            <a:chOff x="294" y="1068"/>
            <a:chExt cx="2305" cy="2310"/>
          </a:xfrm>
        </p:grpSpPr>
        <p:sp>
          <p:nvSpPr>
            <p:cNvPr id="43" name="Rectangle 4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4" name="Line 1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5" name="Line 1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6" name="Line 1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7" name="Line 1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8" name="Line 2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9" name="Line 2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6" name="Text Box 23"/>
          <p:cNvSpPr txBox="1">
            <a:spLocks noChangeArrowheads="1"/>
          </p:cNvSpPr>
          <p:nvPr/>
        </p:nvSpPr>
        <p:spPr bwMode="auto">
          <a:xfrm>
            <a:off x="4722539" y="62535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C</a:t>
            </a:r>
          </a:p>
        </p:txBody>
      </p:sp>
      <p:grpSp>
        <p:nvGrpSpPr>
          <p:cNvPr id="7" name="Group 6"/>
          <p:cNvGrpSpPr>
            <a:grpSpLocks/>
          </p:cNvGrpSpPr>
          <p:nvPr/>
        </p:nvGrpSpPr>
        <p:grpSpPr bwMode="auto">
          <a:xfrm>
            <a:off x="4736827" y="1430217"/>
            <a:ext cx="1825625" cy="1836737"/>
            <a:chOff x="294" y="1068"/>
            <a:chExt cx="2305" cy="2310"/>
          </a:xfrm>
        </p:grpSpPr>
        <p:sp>
          <p:nvSpPr>
            <p:cNvPr id="36" name="Rectangle 3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7" name="Line 2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8" name="Line 2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9" name="Line 2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0" name="Line 2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1" name="Line 3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2" name="Line 3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8" name="Text Box 33"/>
          <p:cNvSpPr txBox="1">
            <a:spLocks noChangeArrowheads="1"/>
          </p:cNvSpPr>
          <p:nvPr/>
        </p:nvSpPr>
        <p:spPr bwMode="auto">
          <a:xfrm>
            <a:off x="6868839" y="61265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G</a:t>
            </a:r>
          </a:p>
        </p:txBody>
      </p:sp>
      <p:grpSp>
        <p:nvGrpSpPr>
          <p:cNvPr id="9" name="Group 8"/>
          <p:cNvGrpSpPr>
            <a:grpSpLocks/>
          </p:cNvGrpSpPr>
          <p:nvPr/>
        </p:nvGrpSpPr>
        <p:grpSpPr bwMode="auto">
          <a:xfrm>
            <a:off x="6868839" y="1404817"/>
            <a:ext cx="1828800" cy="1836737"/>
            <a:chOff x="294" y="1068"/>
            <a:chExt cx="2305" cy="2310"/>
          </a:xfrm>
        </p:grpSpPr>
        <p:sp>
          <p:nvSpPr>
            <p:cNvPr id="29" name="Rectangle 2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0" name="Line 3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1" name="Line 3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2" name="Line 3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3" name="Line 4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4" name="Line 4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5" name="Line 4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10" name="Line 78"/>
          <p:cNvSpPr>
            <a:spLocks noChangeShapeType="1"/>
          </p:cNvSpPr>
          <p:nvPr/>
        </p:nvSpPr>
        <p:spPr bwMode="auto">
          <a:xfrm>
            <a:off x="3658914" y="2795468"/>
            <a:ext cx="546100" cy="45720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Arc 79"/>
          <p:cNvSpPr>
            <a:spLocks/>
          </p:cNvSpPr>
          <p:nvPr/>
        </p:nvSpPr>
        <p:spPr bwMode="auto">
          <a:xfrm>
            <a:off x="5659164" y="1555631"/>
            <a:ext cx="817563" cy="798512"/>
          </a:xfrm>
          <a:custGeom>
            <a:avLst/>
            <a:gdLst>
              <a:gd name="T0" fmla="*/ 2147483647 w 19320"/>
              <a:gd name="T1" fmla="*/ 0 h 18850"/>
              <a:gd name="T2" fmla="*/ 2147483647 w 19320"/>
              <a:gd name="T3" fmla="*/ 2147483647 h 18850"/>
              <a:gd name="T4" fmla="*/ 0 w 19320"/>
              <a:gd name="T5" fmla="*/ 2147483647 h 18850"/>
              <a:gd name="T6" fmla="*/ 0 60000 65536"/>
              <a:gd name="T7" fmla="*/ 0 60000 65536"/>
              <a:gd name="T8" fmla="*/ 0 60000 65536"/>
              <a:gd name="T9" fmla="*/ 0 w 19320"/>
              <a:gd name="T10" fmla="*/ 0 h 18850"/>
              <a:gd name="T11" fmla="*/ 19320 w 19320"/>
              <a:gd name="T12" fmla="*/ 18850 h 18850"/>
            </a:gdLst>
            <a:ahLst/>
            <a:cxnLst>
              <a:cxn ang="T6">
                <a:pos x="T0" y="T1"/>
              </a:cxn>
              <a:cxn ang="T7">
                <a:pos x="T2" y="T3"/>
              </a:cxn>
              <a:cxn ang="T8">
                <a:pos x="T4" y="T5"/>
              </a:cxn>
            </a:cxnLst>
            <a:rect l="T9" t="T10" r="T11" b="T12"/>
            <a:pathLst>
              <a:path w="19320" h="18850" fill="none" extrusionOk="0">
                <a:moveTo>
                  <a:pt x="10546" y="0"/>
                </a:moveTo>
                <a:cubicBezTo>
                  <a:pt x="14326" y="2114"/>
                  <a:pt x="17382" y="5316"/>
                  <a:pt x="19319" y="9190"/>
                </a:cubicBezTo>
              </a:path>
              <a:path w="19320" h="18850" stroke="0" extrusionOk="0">
                <a:moveTo>
                  <a:pt x="10546" y="0"/>
                </a:moveTo>
                <a:cubicBezTo>
                  <a:pt x="14326" y="2114"/>
                  <a:pt x="17382" y="5316"/>
                  <a:pt x="19319" y="9190"/>
                </a:cubicBezTo>
                <a:lnTo>
                  <a:pt x="0" y="1885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Line 87"/>
          <p:cNvSpPr>
            <a:spLocks noChangeShapeType="1"/>
          </p:cNvSpPr>
          <p:nvPr/>
        </p:nvSpPr>
        <p:spPr bwMode="auto">
          <a:xfrm>
            <a:off x="7964214" y="2316043"/>
            <a:ext cx="733425"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Line 88"/>
          <p:cNvSpPr>
            <a:spLocks noChangeShapeType="1"/>
          </p:cNvSpPr>
          <p:nvPr/>
        </p:nvSpPr>
        <p:spPr bwMode="auto">
          <a:xfrm>
            <a:off x="8684939" y="2277943"/>
            <a:ext cx="0" cy="95250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Arc 89"/>
          <p:cNvSpPr>
            <a:spLocks/>
          </p:cNvSpPr>
          <p:nvPr/>
        </p:nvSpPr>
        <p:spPr bwMode="auto">
          <a:xfrm>
            <a:off x="5646464" y="1427043"/>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Arc 90"/>
          <p:cNvSpPr>
            <a:spLocks/>
          </p:cNvSpPr>
          <p:nvPr/>
        </p:nvSpPr>
        <p:spPr bwMode="auto">
          <a:xfrm flipV="1">
            <a:off x="5622652" y="2344618"/>
            <a:ext cx="841375" cy="914400"/>
          </a:xfrm>
          <a:custGeom>
            <a:avLst/>
            <a:gdLst>
              <a:gd name="T0" fmla="*/ 0 w 19891"/>
              <a:gd name="T1" fmla="*/ 2147483647 h 21600"/>
              <a:gd name="T2" fmla="*/ 2147483647 w 19891"/>
              <a:gd name="T3" fmla="*/ 2147483647 h 21600"/>
              <a:gd name="T4" fmla="*/ 2147483647 w 19891"/>
              <a:gd name="T5" fmla="*/ 2147483647 h 21600"/>
              <a:gd name="T6" fmla="*/ 0 60000 65536"/>
              <a:gd name="T7" fmla="*/ 0 60000 65536"/>
              <a:gd name="T8" fmla="*/ 0 60000 65536"/>
              <a:gd name="T9" fmla="*/ 0 w 19891"/>
              <a:gd name="T10" fmla="*/ 0 h 21600"/>
              <a:gd name="T11" fmla="*/ 19891 w 19891"/>
              <a:gd name="T12" fmla="*/ 21600 h 21600"/>
            </a:gdLst>
            <a:ahLst/>
            <a:cxnLst>
              <a:cxn ang="T6">
                <a:pos x="T0" y="T1"/>
              </a:cxn>
              <a:cxn ang="T7">
                <a:pos x="T2" y="T3"/>
              </a:cxn>
              <a:cxn ang="T8">
                <a:pos x="T4" y="T5"/>
              </a:cxn>
            </a:cxnLst>
            <a:rect l="T9" t="T10" r="T11" b="T12"/>
            <a:pathLst>
              <a:path w="19891" h="21600" fill="none" extrusionOk="0">
                <a:moveTo>
                  <a:pt x="-1" y="7"/>
                </a:moveTo>
                <a:cubicBezTo>
                  <a:pt x="190" y="2"/>
                  <a:pt x="380" y="-1"/>
                  <a:pt x="571" y="0"/>
                </a:cubicBezTo>
                <a:cubicBezTo>
                  <a:pt x="8752" y="0"/>
                  <a:pt x="16231" y="4622"/>
                  <a:pt x="19890" y="11940"/>
                </a:cubicBezTo>
              </a:path>
              <a:path w="19891" h="21600" stroke="0" extrusionOk="0">
                <a:moveTo>
                  <a:pt x="-1" y="7"/>
                </a:moveTo>
                <a:cubicBezTo>
                  <a:pt x="190" y="2"/>
                  <a:pt x="380" y="-1"/>
                  <a:pt x="571" y="0"/>
                </a:cubicBezTo>
                <a:cubicBezTo>
                  <a:pt x="8752" y="0"/>
                  <a:pt x="16231" y="4622"/>
                  <a:pt x="19890" y="11940"/>
                </a:cubicBezTo>
                <a:lnTo>
                  <a:pt x="571"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6" name="Arc 95"/>
          <p:cNvSpPr>
            <a:spLocks/>
          </p:cNvSpPr>
          <p:nvPr/>
        </p:nvSpPr>
        <p:spPr bwMode="auto">
          <a:xfrm flipV="1">
            <a:off x="1404664" y="1560393"/>
            <a:ext cx="914400" cy="1584325"/>
          </a:xfrm>
          <a:custGeom>
            <a:avLst/>
            <a:gdLst>
              <a:gd name="T0" fmla="*/ 2147483647 w 21600"/>
              <a:gd name="T1" fmla="*/ 0 h 37393"/>
              <a:gd name="T2" fmla="*/ 2147483647 w 21600"/>
              <a:gd name="T3" fmla="*/ 2147483647 h 37393"/>
              <a:gd name="T4" fmla="*/ 0 w 21600"/>
              <a:gd name="T5" fmla="*/ 2147483647 h 37393"/>
              <a:gd name="T6" fmla="*/ 0 60000 65536"/>
              <a:gd name="T7" fmla="*/ 0 60000 65536"/>
              <a:gd name="T8" fmla="*/ 0 60000 65536"/>
              <a:gd name="T9" fmla="*/ 0 w 21600"/>
              <a:gd name="T10" fmla="*/ 0 h 37393"/>
              <a:gd name="T11" fmla="*/ 21600 w 21600"/>
              <a:gd name="T12" fmla="*/ 37393 h 37393"/>
            </a:gdLst>
            <a:ahLst/>
            <a:cxnLst>
              <a:cxn ang="T6">
                <a:pos x="T0" y="T1"/>
              </a:cxn>
              <a:cxn ang="T7">
                <a:pos x="T2" y="T3"/>
              </a:cxn>
              <a:cxn ang="T8">
                <a:pos x="T4" y="T5"/>
              </a:cxn>
            </a:cxnLst>
            <a:rect l="T9" t="T10" r="T11" b="T12"/>
            <a:pathLst>
              <a:path w="21600" h="37393" fill="none" extrusionOk="0">
                <a:moveTo>
                  <a:pt x="10546" y="0"/>
                </a:moveTo>
                <a:cubicBezTo>
                  <a:pt x="17372" y="3818"/>
                  <a:pt x="21600" y="11028"/>
                  <a:pt x="21600" y="18850"/>
                </a:cubicBezTo>
                <a:cubicBezTo>
                  <a:pt x="21600" y="26452"/>
                  <a:pt x="17603" y="33494"/>
                  <a:pt x="11077" y="37393"/>
                </a:cubicBezTo>
              </a:path>
              <a:path w="21600" h="37393" stroke="0" extrusionOk="0">
                <a:moveTo>
                  <a:pt x="10546" y="0"/>
                </a:moveTo>
                <a:cubicBezTo>
                  <a:pt x="17372" y="3818"/>
                  <a:pt x="21600" y="11028"/>
                  <a:pt x="21600" y="18850"/>
                </a:cubicBezTo>
                <a:cubicBezTo>
                  <a:pt x="21600" y="26452"/>
                  <a:pt x="17603" y="33494"/>
                  <a:pt x="11077" y="37393"/>
                </a:cubicBezTo>
                <a:lnTo>
                  <a:pt x="0" y="1885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7" name="Arc 93"/>
          <p:cNvSpPr>
            <a:spLocks/>
          </p:cNvSpPr>
          <p:nvPr/>
        </p:nvSpPr>
        <p:spPr bwMode="auto">
          <a:xfrm rot="-5400000">
            <a:off x="34652" y="1898531"/>
            <a:ext cx="1828800" cy="914400"/>
          </a:xfrm>
          <a:custGeom>
            <a:avLst/>
            <a:gdLst>
              <a:gd name="T0" fmla="*/ 0 w 43198"/>
              <a:gd name="T1" fmla="*/ 2147483647 h 21600"/>
              <a:gd name="T2" fmla="*/ 2147483647 w 43198"/>
              <a:gd name="T3" fmla="*/ 2147483647 h 21600"/>
              <a:gd name="T4" fmla="*/ 2147483647 w 43198"/>
              <a:gd name="T5" fmla="*/ 214748364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8" name="Arc 94"/>
          <p:cNvSpPr>
            <a:spLocks/>
          </p:cNvSpPr>
          <p:nvPr/>
        </p:nvSpPr>
        <p:spPr bwMode="auto">
          <a:xfrm>
            <a:off x="1401489" y="1441331"/>
            <a:ext cx="482600" cy="900112"/>
          </a:xfrm>
          <a:custGeom>
            <a:avLst/>
            <a:gdLst>
              <a:gd name="T0" fmla="*/ 0 w 11790"/>
              <a:gd name="T1" fmla="*/ 2147483647 h 21600"/>
              <a:gd name="T2" fmla="*/ 2147483647 w 11790"/>
              <a:gd name="T3" fmla="*/ 2147483647 h 21600"/>
              <a:gd name="T4" fmla="*/ 2147483647 w 11790"/>
              <a:gd name="T5" fmla="*/ 2147483647 h 21600"/>
              <a:gd name="T6" fmla="*/ 0 60000 65536"/>
              <a:gd name="T7" fmla="*/ 0 60000 65536"/>
              <a:gd name="T8" fmla="*/ 0 60000 65536"/>
              <a:gd name="T9" fmla="*/ 0 w 11790"/>
              <a:gd name="T10" fmla="*/ 0 h 21600"/>
              <a:gd name="T11" fmla="*/ 11790 w 11790"/>
              <a:gd name="T12" fmla="*/ 21600 h 21600"/>
            </a:gdLst>
            <a:ahLst/>
            <a:cxnLst>
              <a:cxn ang="T6">
                <a:pos x="T0" y="T1"/>
              </a:cxn>
              <a:cxn ang="T7">
                <a:pos x="T2" y="T3"/>
              </a:cxn>
              <a:cxn ang="T8">
                <a:pos x="T4" y="T5"/>
              </a:cxn>
            </a:cxnLst>
            <a:rect l="T9" t="T10" r="T11" b="T12"/>
            <a:pathLst>
              <a:path w="11790" h="21600" fill="none" extrusionOk="0">
                <a:moveTo>
                  <a:pt x="0" y="15"/>
                </a:moveTo>
                <a:cubicBezTo>
                  <a:pt x="268" y="5"/>
                  <a:pt x="536" y="-1"/>
                  <a:pt x="805" y="0"/>
                </a:cubicBezTo>
                <a:cubicBezTo>
                  <a:pt x="4669" y="0"/>
                  <a:pt x="8462" y="1036"/>
                  <a:pt x="11790" y="3001"/>
                </a:cubicBezTo>
              </a:path>
              <a:path w="11790" h="21600" stroke="0" extrusionOk="0">
                <a:moveTo>
                  <a:pt x="0" y="15"/>
                </a:moveTo>
                <a:cubicBezTo>
                  <a:pt x="268" y="5"/>
                  <a:pt x="536" y="-1"/>
                  <a:pt x="805" y="0"/>
                </a:cubicBezTo>
                <a:cubicBezTo>
                  <a:pt x="4669" y="0"/>
                  <a:pt x="8462" y="1036"/>
                  <a:pt x="11790" y="3001"/>
                </a:cubicBezTo>
                <a:lnTo>
                  <a:pt x="805"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9" name="Arc 96"/>
          <p:cNvSpPr>
            <a:spLocks/>
          </p:cNvSpPr>
          <p:nvPr/>
        </p:nvSpPr>
        <p:spPr bwMode="auto">
          <a:xfrm flipV="1">
            <a:off x="1391964" y="2354143"/>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0" name="Arc 112"/>
          <p:cNvSpPr>
            <a:spLocks/>
          </p:cNvSpPr>
          <p:nvPr/>
        </p:nvSpPr>
        <p:spPr bwMode="auto">
          <a:xfrm flipV="1">
            <a:off x="3512864" y="1547693"/>
            <a:ext cx="914400" cy="1584325"/>
          </a:xfrm>
          <a:custGeom>
            <a:avLst/>
            <a:gdLst>
              <a:gd name="T0" fmla="*/ 2147483647 w 21600"/>
              <a:gd name="T1" fmla="*/ 0 h 37393"/>
              <a:gd name="T2" fmla="*/ 2147483647 w 21600"/>
              <a:gd name="T3" fmla="*/ 2147483647 h 37393"/>
              <a:gd name="T4" fmla="*/ 0 w 21600"/>
              <a:gd name="T5" fmla="*/ 2147483647 h 37393"/>
              <a:gd name="T6" fmla="*/ 0 60000 65536"/>
              <a:gd name="T7" fmla="*/ 0 60000 65536"/>
              <a:gd name="T8" fmla="*/ 0 60000 65536"/>
              <a:gd name="T9" fmla="*/ 0 w 21600"/>
              <a:gd name="T10" fmla="*/ 0 h 37393"/>
              <a:gd name="T11" fmla="*/ 21600 w 21600"/>
              <a:gd name="T12" fmla="*/ 37393 h 37393"/>
            </a:gdLst>
            <a:ahLst/>
            <a:cxnLst>
              <a:cxn ang="T6">
                <a:pos x="T0" y="T1"/>
              </a:cxn>
              <a:cxn ang="T7">
                <a:pos x="T2" y="T3"/>
              </a:cxn>
              <a:cxn ang="T8">
                <a:pos x="T4" y="T5"/>
              </a:cxn>
            </a:cxnLst>
            <a:rect l="T9" t="T10" r="T11" b="T12"/>
            <a:pathLst>
              <a:path w="21600" h="37393" fill="none" extrusionOk="0">
                <a:moveTo>
                  <a:pt x="10546" y="0"/>
                </a:moveTo>
                <a:cubicBezTo>
                  <a:pt x="17372" y="3818"/>
                  <a:pt x="21600" y="11028"/>
                  <a:pt x="21600" y="18850"/>
                </a:cubicBezTo>
                <a:cubicBezTo>
                  <a:pt x="21600" y="26452"/>
                  <a:pt x="17603" y="33494"/>
                  <a:pt x="11077" y="37393"/>
                </a:cubicBezTo>
              </a:path>
              <a:path w="21600" h="37393" stroke="0" extrusionOk="0">
                <a:moveTo>
                  <a:pt x="10546" y="0"/>
                </a:moveTo>
                <a:cubicBezTo>
                  <a:pt x="17372" y="3818"/>
                  <a:pt x="21600" y="11028"/>
                  <a:pt x="21600" y="18850"/>
                </a:cubicBezTo>
                <a:cubicBezTo>
                  <a:pt x="21600" y="26452"/>
                  <a:pt x="17603" y="33494"/>
                  <a:pt x="11077" y="37393"/>
                </a:cubicBezTo>
                <a:lnTo>
                  <a:pt x="0" y="1885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1" name="Arc 113"/>
          <p:cNvSpPr>
            <a:spLocks/>
          </p:cNvSpPr>
          <p:nvPr/>
        </p:nvSpPr>
        <p:spPr bwMode="auto">
          <a:xfrm rot="-5400000">
            <a:off x="2142852" y="1885831"/>
            <a:ext cx="1828800" cy="914400"/>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2" name="Arc 114"/>
          <p:cNvSpPr>
            <a:spLocks/>
          </p:cNvSpPr>
          <p:nvPr/>
        </p:nvSpPr>
        <p:spPr bwMode="auto">
          <a:xfrm>
            <a:off x="3509689" y="1428631"/>
            <a:ext cx="482600" cy="900112"/>
          </a:xfrm>
          <a:custGeom>
            <a:avLst/>
            <a:gdLst>
              <a:gd name="T0" fmla="*/ 0 w 11790"/>
              <a:gd name="T1" fmla="*/ 2147483647 h 21600"/>
              <a:gd name="T2" fmla="*/ 2147483647 w 11790"/>
              <a:gd name="T3" fmla="*/ 2147483647 h 21600"/>
              <a:gd name="T4" fmla="*/ 2147483647 w 11790"/>
              <a:gd name="T5" fmla="*/ 2147483647 h 21600"/>
              <a:gd name="T6" fmla="*/ 0 60000 65536"/>
              <a:gd name="T7" fmla="*/ 0 60000 65536"/>
              <a:gd name="T8" fmla="*/ 0 60000 65536"/>
              <a:gd name="T9" fmla="*/ 0 w 11790"/>
              <a:gd name="T10" fmla="*/ 0 h 21600"/>
              <a:gd name="T11" fmla="*/ 11790 w 11790"/>
              <a:gd name="T12" fmla="*/ 21600 h 21600"/>
            </a:gdLst>
            <a:ahLst/>
            <a:cxnLst>
              <a:cxn ang="T6">
                <a:pos x="T0" y="T1"/>
              </a:cxn>
              <a:cxn ang="T7">
                <a:pos x="T2" y="T3"/>
              </a:cxn>
              <a:cxn ang="T8">
                <a:pos x="T4" y="T5"/>
              </a:cxn>
            </a:cxnLst>
            <a:rect l="T9" t="T10" r="T11" b="T12"/>
            <a:pathLst>
              <a:path w="11790" h="21600" fill="none" extrusionOk="0">
                <a:moveTo>
                  <a:pt x="0" y="15"/>
                </a:moveTo>
                <a:cubicBezTo>
                  <a:pt x="268" y="5"/>
                  <a:pt x="536" y="-1"/>
                  <a:pt x="805" y="0"/>
                </a:cubicBezTo>
                <a:cubicBezTo>
                  <a:pt x="4669" y="0"/>
                  <a:pt x="8462" y="1036"/>
                  <a:pt x="11790" y="3001"/>
                </a:cubicBezTo>
              </a:path>
              <a:path w="11790" h="21600" stroke="0" extrusionOk="0">
                <a:moveTo>
                  <a:pt x="0" y="15"/>
                </a:moveTo>
                <a:cubicBezTo>
                  <a:pt x="268" y="5"/>
                  <a:pt x="536" y="-1"/>
                  <a:pt x="805" y="0"/>
                </a:cubicBezTo>
                <a:cubicBezTo>
                  <a:pt x="4669" y="0"/>
                  <a:pt x="8462" y="1036"/>
                  <a:pt x="11790" y="3001"/>
                </a:cubicBezTo>
                <a:lnTo>
                  <a:pt x="805"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3" name="Arc 115"/>
          <p:cNvSpPr>
            <a:spLocks/>
          </p:cNvSpPr>
          <p:nvPr/>
        </p:nvSpPr>
        <p:spPr bwMode="auto">
          <a:xfrm flipV="1">
            <a:off x="3500164" y="2341443"/>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 name="Arc 117"/>
          <p:cNvSpPr>
            <a:spLocks/>
          </p:cNvSpPr>
          <p:nvPr/>
        </p:nvSpPr>
        <p:spPr bwMode="auto">
          <a:xfrm rot="-5400000">
            <a:off x="4289152" y="1885831"/>
            <a:ext cx="1828800" cy="914400"/>
          </a:xfrm>
          <a:custGeom>
            <a:avLst/>
            <a:gdLst>
              <a:gd name="T0" fmla="*/ 0 w 43192"/>
              <a:gd name="T1" fmla="*/ 2147483647 h 21600"/>
              <a:gd name="T2" fmla="*/ 2147483647 w 43192"/>
              <a:gd name="T3" fmla="*/ 2147483647 h 21600"/>
              <a:gd name="T4" fmla="*/ 2147483647 w 43192"/>
              <a:gd name="T5" fmla="*/ 2147483647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1" y="21015"/>
                </a:moveTo>
                <a:cubicBezTo>
                  <a:pt x="316" y="9318"/>
                  <a:pt x="9890" y="-1"/>
                  <a:pt x="21592" y="0"/>
                </a:cubicBezTo>
                <a:cubicBezTo>
                  <a:pt x="33521" y="0"/>
                  <a:pt x="43192" y="9670"/>
                  <a:pt x="43192" y="21600"/>
                </a:cubicBezTo>
              </a:path>
              <a:path w="43192" h="21600" stroke="0" extrusionOk="0">
                <a:moveTo>
                  <a:pt x="-1" y="21015"/>
                </a:moveTo>
                <a:cubicBezTo>
                  <a:pt x="316" y="9318"/>
                  <a:pt x="9890" y="-1"/>
                  <a:pt x="21592" y="0"/>
                </a:cubicBezTo>
                <a:cubicBezTo>
                  <a:pt x="33521" y="0"/>
                  <a:pt x="43192" y="9670"/>
                  <a:pt x="43192" y="21600"/>
                </a:cubicBezTo>
                <a:lnTo>
                  <a:pt x="21592"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 name="Arc 119"/>
          <p:cNvSpPr>
            <a:spLocks/>
          </p:cNvSpPr>
          <p:nvPr/>
        </p:nvSpPr>
        <p:spPr bwMode="auto">
          <a:xfrm>
            <a:off x="7767364" y="1530231"/>
            <a:ext cx="817563" cy="798512"/>
          </a:xfrm>
          <a:custGeom>
            <a:avLst/>
            <a:gdLst>
              <a:gd name="T0" fmla="*/ 2147483647 w 19320"/>
              <a:gd name="T1" fmla="*/ 0 h 18850"/>
              <a:gd name="T2" fmla="*/ 2147483647 w 19320"/>
              <a:gd name="T3" fmla="*/ 2147483647 h 18850"/>
              <a:gd name="T4" fmla="*/ 0 w 19320"/>
              <a:gd name="T5" fmla="*/ 2147483647 h 18850"/>
              <a:gd name="T6" fmla="*/ 0 60000 65536"/>
              <a:gd name="T7" fmla="*/ 0 60000 65536"/>
              <a:gd name="T8" fmla="*/ 0 60000 65536"/>
              <a:gd name="T9" fmla="*/ 0 w 19320"/>
              <a:gd name="T10" fmla="*/ 0 h 18850"/>
              <a:gd name="T11" fmla="*/ 19320 w 19320"/>
              <a:gd name="T12" fmla="*/ 18850 h 18850"/>
            </a:gdLst>
            <a:ahLst/>
            <a:cxnLst>
              <a:cxn ang="T6">
                <a:pos x="T0" y="T1"/>
              </a:cxn>
              <a:cxn ang="T7">
                <a:pos x="T2" y="T3"/>
              </a:cxn>
              <a:cxn ang="T8">
                <a:pos x="T4" y="T5"/>
              </a:cxn>
            </a:cxnLst>
            <a:rect l="T9" t="T10" r="T11" b="T12"/>
            <a:pathLst>
              <a:path w="19320" h="18850" fill="none" extrusionOk="0">
                <a:moveTo>
                  <a:pt x="10546" y="0"/>
                </a:moveTo>
                <a:cubicBezTo>
                  <a:pt x="14326" y="2114"/>
                  <a:pt x="17382" y="5316"/>
                  <a:pt x="19319" y="9190"/>
                </a:cubicBezTo>
              </a:path>
              <a:path w="19320" h="18850" stroke="0" extrusionOk="0">
                <a:moveTo>
                  <a:pt x="10546" y="0"/>
                </a:moveTo>
                <a:cubicBezTo>
                  <a:pt x="14326" y="2114"/>
                  <a:pt x="17382" y="5316"/>
                  <a:pt x="19319" y="9190"/>
                </a:cubicBezTo>
                <a:lnTo>
                  <a:pt x="0" y="1885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6" name="Arc 120"/>
          <p:cNvSpPr>
            <a:spLocks/>
          </p:cNvSpPr>
          <p:nvPr/>
        </p:nvSpPr>
        <p:spPr bwMode="auto">
          <a:xfrm>
            <a:off x="7754664" y="1401643"/>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7" name="Arc 121"/>
          <p:cNvSpPr>
            <a:spLocks/>
          </p:cNvSpPr>
          <p:nvPr/>
        </p:nvSpPr>
        <p:spPr bwMode="auto">
          <a:xfrm flipV="1">
            <a:off x="7730852" y="2295406"/>
            <a:ext cx="938212" cy="938212"/>
          </a:xfrm>
          <a:custGeom>
            <a:avLst/>
            <a:gdLst>
              <a:gd name="T0" fmla="*/ 0 w 22171"/>
              <a:gd name="T1" fmla="*/ 2147483647 h 22160"/>
              <a:gd name="T2" fmla="*/ 2147483647 w 22171"/>
              <a:gd name="T3" fmla="*/ 2147483647 h 22160"/>
              <a:gd name="T4" fmla="*/ 2147483647 w 22171"/>
              <a:gd name="T5" fmla="*/ 2147483647 h 22160"/>
              <a:gd name="T6" fmla="*/ 0 60000 65536"/>
              <a:gd name="T7" fmla="*/ 0 60000 65536"/>
              <a:gd name="T8" fmla="*/ 0 60000 65536"/>
              <a:gd name="T9" fmla="*/ 0 w 22171"/>
              <a:gd name="T10" fmla="*/ 0 h 22160"/>
              <a:gd name="T11" fmla="*/ 22171 w 22171"/>
              <a:gd name="T12" fmla="*/ 22160 h 22160"/>
            </a:gdLst>
            <a:ahLst/>
            <a:cxnLst>
              <a:cxn ang="T6">
                <a:pos x="T0" y="T1"/>
              </a:cxn>
              <a:cxn ang="T7">
                <a:pos x="T2" y="T3"/>
              </a:cxn>
              <a:cxn ang="T8">
                <a:pos x="T4" y="T5"/>
              </a:cxn>
            </a:cxnLst>
            <a:rect l="T9" t="T10" r="T11" b="T12"/>
            <a:pathLst>
              <a:path w="22171" h="22160" fill="none" extrusionOk="0">
                <a:moveTo>
                  <a:pt x="-1" y="7"/>
                </a:moveTo>
                <a:cubicBezTo>
                  <a:pt x="190" y="2"/>
                  <a:pt x="380" y="-1"/>
                  <a:pt x="571" y="0"/>
                </a:cubicBezTo>
                <a:cubicBezTo>
                  <a:pt x="12500" y="0"/>
                  <a:pt x="22171" y="9670"/>
                  <a:pt x="22171" y="21600"/>
                </a:cubicBezTo>
                <a:cubicBezTo>
                  <a:pt x="22171" y="21786"/>
                  <a:pt x="22168" y="21973"/>
                  <a:pt x="22163" y="22159"/>
                </a:cubicBezTo>
              </a:path>
              <a:path w="22171" h="22160" stroke="0" extrusionOk="0">
                <a:moveTo>
                  <a:pt x="-1" y="7"/>
                </a:moveTo>
                <a:cubicBezTo>
                  <a:pt x="190" y="2"/>
                  <a:pt x="380" y="-1"/>
                  <a:pt x="571" y="0"/>
                </a:cubicBezTo>
                <a:cubicBezTo>
                  <a:pt x="12500" y="0"/>
                  <a:pt x="22171" y="9670"/>
                  <a:pt x="22171" y="21600"/>
                </a:cubicBezTo>
                <a:cubicBezTo>
                  <a:pt x="22171" y="21786"/>
                  <a:pt x="22168" y="21973"/>
                  <a:pt x="22163" y="22159"/>
                </a:cubicBezTo>
                <a:lnTo>
                  <a:pt x="571"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8" name="Arc 122"/>
          <p:cNvSpPr>
            <a:spLocks/>
          </p:cNvSpPr>
          <p:nvPr/>
        </p:nvSpPr>
        <p:spPr bwMode="auto">
          <a:xfrm rot="-5400000">
            <a:off x="6397352" y="1860431"/>
            <a:ext cx="1828800" cy="914400"/>
          </a:xfrm>
          <a:custGeom>
            <a:avLst/>
            <a:gdLst>
              <a:gd name="T0" fmla="*/ 0 w 43192"/>
              <a:gd name="T1" fmla="*/ 2147483647 h 21600"/>
              <a:gd name="T2" fmla="*/ 2147483647 w 43192"/>
              <a:gd name="T3" fmla="*/ 2147483647 h 21600"/>
              <a:gd name="T4" fmla="*/ 2147483647 w 43192"/>
              <a:gd name="T5" fmla="*/ 2147483647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1" y="21015"/>
                </a:moveTo>
                <a:cubicBezTo>
                  <a:pt x="316" y="9318"/>
                  <a:pt x="9890" y="-1"/>
                  <a:pt x="21592" y="0"/>
                </a:cubicBezTo>
                <a:cubicBezTo>
                  <a:pt x="33521" y="0"/>
                  <a:pt x="43192" y="9670"/>
                  <a:pt x="43192" y="21600"/>
                </a:cubicBezTo>
              </a:path>
              <a:path w="43192" h="21600" stroke="0" extrusionOk="0">
                <a:moveTo>
                  <a:pt x="-1" y="21015"/>
                </a:moveTo>
                <a:cubicBezTo>
                  <a:pt x="316" y="9318"/>
                  <a:pt x="9890" y="-1"/>
                  <a:pt x="21592" y="0"/>
                </a:cubicBezTo>
                <a:cubicBezTo>
                  <a:pt x="33521" y="0"/>
                  <a:pt x="43192" y="9670"/>
                  <a:pt x="43192" y="21600"/>
                </a:cubicBezTo>
                <a:lnTo>
                  <a:pt x="21592"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7" name="Text Box 53"/>
          <p:cNvSpPr txBox="1">
            <a:spLocks noChangeArrowheads="1"/>
          </p:cNvSpPr>
          <p:nvPr/>
        </p:nvSpPr>
        <p:spPr bwMode="auto">
          <a:xfrm>
            <a:off x="491852" y="3614823"/>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Swis721 LtEx BT" pitchFamily="34" charset="0"/>
                <a:ea typeface="+mn-ea"/>
                <a:cs typeface="+mn-cs"/>
              </a:rPr>
              <a:t>5</a:t>
            </a:r>
            <a:endParaRPr kumimoji="0" lang="th-TH" sz="4000" b="0" i="0" u="none" strike="noStrike" kern="1200" cap="none" spc="0" normalizeH="0" baseline="0" noProof="0" dirty="0">
              <a:ln>
                <a:noFill/>
              </a:ln>
              <a:solidFill>
                <a:sysClr val="window" lastClr="FFFFFF"/>
              </a:solidFill>
              <a:effectLst/>
              <a:uLnTx/>
              <a:uFillTx/>
              <a:latin typeface="Swis721 LtEx BT" pitchFamily="34" charset="0"/>
              <a:ea typeface="Cordia New"/>
            </a:endParaRPr>
          </a:p>
        </p:txBody>
      </p:sp>
      <p:grpSp>
        <p:nvGrpSpPr>
          <p:cNvPr id="58" name="Group 57"/>
          <p:cNvGrpSpPr>
            <a:grpSpLocks/>
          </p:cNvGrpSpPr>
          <p:nvPr/>
        </p:nvGrpSpPr>
        <p:grpSpPr bwMode="auto">
          <a:xfrm>
            <a:off x="493440" y="4445084"/>
            <a:ext cx="1825625" cy="1836737"/>
            <a:chOff x="294" y="1068"/>
            <a:chExt cx="2305" cy="2310"/>
          </a:xfrm>
        </p:grpSpPr>
        <p:sp>
          <p:nvSpPr>
            <p:cNvPr id="76" name="Rectangle 7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7" name="Line 5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8" name="Line 5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9" name="Line 5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0" name="Line 5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1" name="Line 6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2" name="Line 6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59" name="Line 133"/>
          <p:cNvSpPr>
            <a:spLocks noChangeShapeType="1"/>
          </p:cNvSpPr>
          <p:nvPr/>
        </p:nvSpPr>
        <p:spPr bwMode="auto">
          <a:xfrm>
            <a:off x="669652" y="4451435"/>
            <a:ext cx="1104900"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0" name="Line 134"/>
          <p:cNvSpPr>
            <a:spLocks noChangeShapeType="1"/>
          </p:cNvSpPr>
          <p:nvPr/>
        </p:nvSpPr>
        <p:spPr bwMode="auto">
          <a:xfrm flipH="1">
            <a:off x="498202" y="4441910"/>
            <a:ext cx="200025" cy="91440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1" name="Freeform 60"/>
          <p:cNvSpPr>
            <a:spLocks/>
          </p:cNvSpPr>
          <p:nvPr/>
        </p:nvSpPr>
        <p:spPr bwMode="auto">
          <a:xfrm>
            <a:off x="488677" y="5007060"/>
            <a:ext cx="1352550" cy="615950"/>
          </a:xfrm>
          <a:custGeom>
            <a:avLst/>
            <a:gdLst>
              <a:gd name="T0" fmla="*/ 0 w 852"/>
              <a:gd name="T1" fmla="*/ 2147483647 h 388"/>
              <a:gd name="T2" fmla="*/ 2147483647 w 852"/>
              <a:gd name="T3" fmla="*/ 2147483647 h 388"/>
              <a:gd name="T4" fmla="*/ 2147483647 w 852"/>
              <a:gd name="T5" fmla="*/ 2147483647 h 388"/>
              <a:gd name="T6" fmla="*/ 2147483647 w 852"/>
              <a:gd name="T7" fmla="*/ 2147483647 h 388"/>
              <a:gd name="T8" fmla="*/ 2147483647 w 852"/>
              <a:gd name="T9" fmla="*/ 2147483647 h 388"/>
              <a:gd name="T10" fmla="*/ 2147483647 w 852"/>
              <a:gd name="T11" fmla="*/ 2147483647 h 388"/>
              <a:gd name="T12" fmla="*/ 2147483647 w 852"/>
              <a:gd name="T13" fmla="*/ 2147483647 h 388"/>
              <a:gd name="T14" fmla="*/ 2147483647 w 852"/>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 name="T24" fmla="*/ 0 w 852"/>
              <a:gd name="T25" fmla="*/ 0 h 388"/>
              <a:gd name="T26" fmla="*/ 852 w 852"/>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2" h="388">
                <a:moveTo>
                  <a:pt x="0" y="235"/>
                </a:moveTo>
                <a:cubicBezTo>
                  <a:pt x="30" y="193"/>
                  <a:pt x="61" y="151"/>
                  <a:pt x="102" y="118"/>
                </a:cubicBezTo>
                <a:cubicBezTo>
                  <a:pt x="143" y="85"/>
                  <a:pt x="194" y="59"/>
                  <a:pt x="246" y="40"/>
                </a:cubicBezTo>
                <a:cubicBezTo>
                  <a:pt x="298" y="21"/>
                  <a:pt x="360" y="8"/>
                  <a:pt x="414" y="4"/>
                </a:cubicBezTo>
                <a:cubicBezTo>
                  <a:pt x="468" y="0"/>
                  <a:pt x="518" y="0"/>
                  <a:pt x="570" y="16"/>
                </a:cubicBezTo>
                <a:cubicBezTo>
                  <a:pt x="622" y="32"/>
                  <a:pt x="685" y="66"/>
                  <a:pt x="726" y="100"/>
                </a:cubicBezTo>
                <a:cubicBezTo>
                  <a:pt x="767" y="134"/>
                  <a:pt x="795" y="172"/>
                  <a:pt x="816" y="220"/>
                </a:cubicBezTo>
                <a:cubicBezTo>
                  <a:pt x="837" y="268"/>
                  <a:pt x="845" y="353"/>
                  <a:pt x="852" y="388"/>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2" name="Freeform 61"/>
          <p:cNvSpPr>
            <a:spLocks/>
          </p:cNvSpPr>
          <p:nvPr/>
        </p:nvSpPr>
        <p:spPr bwMode="auto">
          <a:xfrm>
            <a:off x="488677" y="5607135"/>
            <a:ext cx="1352550" cy="644525"/>
          </a:xfrm>
          <a:custGeom>
            <a:avLst/>
            <a:gdLst>
              <a:gd name="T0" fmla="*/ 0 w 852"/>
              <a:gd name="T1" fmla="*/ 2147483647 h 406"/>
              <a:gd name="T2" fmla="*/ 2147483647 w 852"/>
              <a:gd name="T3" fmla="*/ 2147483647 h 406"/>
              <a:gd name="T4" fmla="*/ 2147483647 w 852"/>
              <a:gd name="T5" fmla="*/ 2147483647 h 406"/>
              <a:gd name="T6" fmla="*/ 2147483647 w 852"/>
              <a:gd name="T7" fmla="*/ 2147483647 h 406"/>
              <a:gd name="T8" fmla="*/ 2147483647 w 852"/>
              <a:gd name="T9" fmla="*/ 2147483647 h 406"/>
              <a:gd name="T10" fmla="*/ 2147483647 w 852"/>
              <a:gd name="T11" fmla="*/ 2147483647 h 406"/>
              <a:gd name="T12" fmla="*/ 2147483647 w 852"/>
              <a:gd name="T13" fmla="*/ 2147483647 h 406"/>
              <a:gd name="T14" fmla="*/ 2147483647 w 852"/>
              <a:gd name="T15" fmla="*/ 0 h 406"/>
              <a:gd name="T16" fmla="*/ 0 60000 65536"/>
              <a:gd name="T17" fmla="*/ 0 60000 65536"/>
              <a:gd name="T18" fmla="*/ 0 60000 65536"/>
              <a:gd name="T19" fmla="*/ 0 60000 65536"/>
              <a:gd name="T20" fmla="*/ 0 60000 65536"/>
              <a:gd name="T21" fmla="*/ 0 60000 65536"/>
              <a:gd name="T22" fmla="*/ 0 60000 65536"/>
              <a:gd name="T23" fmla="*/ 0 60000 65536"/>
              <a:gd name="T24" fmla="*/ 0 w 852"/>
              <a:gd name="T25" fmla="*/ 0 h 406"/>
              <a:gd name="T26" fmla="*/ 852 w 852"/>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2" h="406">
                <a:moveTo>
                  <a:pt x="0" y="106"/>
                </a:moveTo>
                <a:cubicBezTo>
                  <a:pt x="17" y="131"/>
                  <a:pt x="61" y="213"/>
                  <a:pt x="102" y="256"/>
                </a:cubicBezTo>
                <a:cubicBezTo>
                  <a:pt x="143" y="299"/>
                  <a:pt x="194" y="340"/>
                  <a:pt x="246" y="364"/>
                </a:cubicBezTo>
                <a:cubicBezTo>
                  <a:pt x="298" y="388"/>
                  <a:pt x="360" y="398"/>
                  <a:pt x="414" y="402"/>
                </a:cubicBezTo>
                <a:cubicBezTo>
                  <a:pt x="468" y="406"/>
                  <a:pt x="518" y="406"/>
                  <a:pt x="570" y="389"/>
                </a:cubicBezTo>
                <a:cubicBezTo>
                  <a:pt x="622" y="373"/>
                  <a:pt x="685" y="337"/>
                  <a:pt x="726" y="301"/>
                </a:cubicBezTo>
                <a:cubicBezTo>
                  <a:pt x="767" y="266"/>
                  <a:pt x="795" y="226"/>
                  <a:pt x="816" y="176"/>
                </a:cubicBezTo>
                <a:cubicBezTo>
                  <a:pt x="837" y="126"/>
                  <a:pt x="845" y="37"/>
                  <a:pt x="852" y="0"/>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3" name="Text Box 144"/>
          <p:cNvSpPr txBox="1">
            <a:spLocks noChangeArrowheads="1"/>
          </p:cNvSpPr>
          <p:nvPr/>
        </p:nvSpPr>
        <p:spPr bwMode="auto">
          <a:xfrm>
            <a:off x="2746102" y="3602123"/>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7</a:t>
            </a:r>
            <a:endParaRPr kumimoji="0" lang="th-TH" sz="4000" b="0" i="0" u="none" strike="noStrike" kern="1200" cap="none" spc="0" normalizeH="0" baseline="0" noProof="0">
              <a:ln>
                <a:noFill/>
              </a:ln>
              <a:solidFill>
                <a:sysClr val="window" lastClr="FFFFFF"/>
              </a:solidFill>
              <a:effectLst/>
              <a:uLnTx/>
              <a:uFillTx/>
              <a:latin typeface="Swis721 LtEx BT" pitchFamily="34" charset="0"/>
              <a:ea typeface="Cordia New"/>
            </a:endParaRPr>
          </a:p>
        </p:txBody>
      </p:sp>
      <p:grpSp>
        <p:nvGrpSpPr>
          <p:cNvPr id="64" name="Group 63"/>
          <p:cNvGrpSpPr>
            <a:grpSpLocks/>
          </p:cNvGrpSpPr>
          <p:nvPr/>
        </p:nvGrpSpPr>
        <p:grpSpPr bwMode="auto">
          <a:xfrm>
            <a:off x="2741340" y="4445084"/>
            <a:ext cx="1825625" cy="1836737"/>
            <a:chOff x="294" y="1068"/>
            <a:chExt cx="2305" cy="2310"/>
          </a:xfrm>
        </p:grpSpPr>
        <p:sp>
          <p:nvSpPr>
            <p:cNvPr id="69" name="Rectangle 6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0" name="Line 14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1" name="Line 14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2" name="Line 14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3" name="Line 15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4" name="Line 15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5" name="Line 15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65" name="Line 153"/>
          <p:cNvSpPr>
            <a:spLocks noChangeShapeType="1"/>
          </p:cNvSpPr>
          <p:nvPr/>
        </p:nvSpPr>
        <p:spPr bwMode="auto">
          <a:xfrm>
            <a:off x="2739752" y="4445085"/>
            <a:ext cx="1381125"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66" name="Group 65"/>
          <p:cNvGrpSpPr>
            <a:grpSpLocks/>
          </p:cNvGrpSpPr>
          <p:nvPr/>
        </p:nvGrpSpPr>
        <p:grpSpPr bwMode="auto">
          <a:xfrm>
            <a:off x="3206481" y="4435560"/>
            <a:ext cx="885826" cy="1838325"/>
            <a:chOff x="1980" y="1430"/>
            <a:chExt cx="558" cy="1158"/>
          </a:xfrm>
        </p:grpSpPr>
        <p:sp>
          <p:nvSpPr>
            <p:cNvPr id="67" name="Line 154"/>
            <p:cNvSpPr>
              <a:spLocks noChangeShapeType="1"/>
            </p:cNvSpPr>
            <p:nvPr/>
          </p:nvSpPr>
          <p:spPr bwMode="auto">
            <a:xfrm flipH="1">
              <a:off x="2103" y="1430"/>
              <a:ext cx="435" cy="672"/>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8" name="Freeform 67"/>
            <p:cNvSpPr>
              <a:spLocks/>
            </p:cNvSpPr>
            <p:nvPr/>
          </p:nvSpPr>
          <p:spPr bwMode="auto">
            <a:xfrm>
              <a:off x="1980" y="2096"/>
              <a:ext cx="126" cy="492"/>
            </a:xfrm>
            <a:custGeom>
              <a:avLst/>
              <a:gdLst>
                <a:gd name="T0" fmla="*/ 126 w 126"/>
                <a:gd name="T1" fmla="*/ 0 h 492"/>
                <a:gd name="T2" fmla="*/ 66 w 126"/>
                <a:gd name="T3" fmla="*/ 132 h 492"/>
                <a:gd name="T4" fmla="*/ 16 w 126"/>
                <a:gd name="T5" fmla="*/ 302 h 492"/>
                <a:gd name="T6" fmla="*/ 4 w 126"/>
                <a:gd name="T7" fmla="*/ 492 h 492"/>
                <a:gd name="T8" fmla="*/ 0 60000 65536"/>
                <a:gd name="T9" fmla="*/ 0 60000 65536"/>
                <a:gd name="T10" fmla="*/ 0 60000 65536"/>
                <a:gd name="T11" fmla="*/ 0 60000 65536"/>
                <a:gd name="T12" fmla="*/ 0 w 126"/>
                <a:gd name="T13" fmla="*/ 0 h 492"/>
                <a:gd name="T14" fmla="*/ 126 w 126"/>
                <a:gd name="T15" fmla="*/ 492 h 492"/>
              </a:gdLst>
              <a:ahLst/>
              <a:cxnLst>
                <a:cxn ang="T8">
                  <a:pos x="T0" y="T1"/>
                </a:cxn>
                <a:cxn ang="T9">
                  <a:pos x="T2" y="T3"/>
                </a:cxn>
                <a:cxn ang="T10">
                  <a:pos x="T4" y="T5"/>
                </a:cxn>
                <a:cxn ang="T11">
                  <a:pos x="T6" y="T7"/>
                </a:cxn>
              </a:cxnLst>
              <a:rect l="T12" t="T13" r="T14" b="T15"/>
              <a:pathLst>
                <a:path w="126" h="492">
                  <a:moveTo>
                    <a:pt x="126" y="0"/>
                  </a:moveTo>
                  <a:cubicBezTo>
                    <a:pt x="116" y="22"/>
                    <a:pt x="84" y="82"/>
                    <a:pt x="66" y="132"/>
                  </a:cubicBezTo>
                  <a:cubicBezTo>
                    <a:pt x="48" y="182"/>
                    <a:pt x="26" y="242"/>
                    <a:pt x="16" y="302"/>
                  </a:cubicBezTo>
                  <a:cubicBezTo>
                    <a:pt x="6" y="362"/>
                    <a:pt x="0" y="438"/>
                    <a:pt x="4" y="492"/>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83" name="Slide Number Placeholder 82"/>
          <p:cNvSpPr>
            <a:spLocks noGrp="1"/>
          </p:cNvSpPr>
          <p:nvPr>
            <p:ph type="sldNum" sz="quarter" idx="12"/>
          </p:nvPr>
        </p:nvSpPr>
        <p:spPr/>
        <p:txBody>
          <a:bodyPr/>
          <a:lstStyle/>
          <a:p>
            <a:r>
              <a:rPr lang="en-US" dirty="0"/>
              <a:t>45</a:t>
            </a:r>
          </a:p>
        </p:txBody>
      </p:sp>
    </p:spTree>
    <p:extLst>
      <p:ext uri="{BB962C8B-B14F-4D97-AF65-F5344CB8AC3E}">
        <p14:creationId xmlns:p14="http://schemas.microsoft.com/office/powerpoint/2010/main" val="3807768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87775" y="56041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j</a:t>
            </a:r>
          </a:p>
        </p:txBody>
      </p:sp>
      <p:sp>
        <p:nvSpPr>
          <p:cNvPr id="3" name="Text Box 12"/>
          <p:cNvSpPr txBox="1">
            <a:spLocks noChangeArrowheads="1"/>
          </p:cNvSpPr>
          <p:nvPr/>
        </p:nvSpPr>
        <p:spPr bwMode="auto">
          <a:xfrm>
            <a:off x="2402325" y="54771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y</a:t>
            </a:r>
          </a:p>
        </p:txBody>
      </p:sp>
      <p:grpSp>
        <p:nvGrpSpPr>
          <p:cNvPr id="4" name="Group 3"/>
          <p:cNvGrpSpPr>
            <a:grpSpLocks/>
          </p:cNvGrpSpPr>
          <p:nvPr/>
        </p:nvGrpSpPr>
        <p:grpSpPr bwMode="auto">
          <a:xfrm>
            <a:off x="313175" y="1365272"/>
            <a:ext cx="1828800" cy="1836737"/>
            <a:chOff x="294" y="1068"/>
            <a:chExt cx="2305" cy="2310"/>
          </a:xfrm>
        </p:grpSpPr>
        <p:sp>
          <p:nvSpPr>
            <p:cNvPr id="54" name="Rectangle 53"/>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5" name="Line 1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6" name="Line 1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7" name="Line 1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8" name="Line 1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9" name="Line 1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0" name="Line 2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5" name="Group 4"/>
          <p:cNvGrpSpPr>
            <a:grpSpLocks/>
          </p:cNvGrpSpPr>
          <p:nvPr/>
        </p:nvGrpSpPr>
        <p:grpSpPr bwMode="auto">
          <a:xfrm>
            <a:off x="2422963" y="1365272"/>
            <a:ext cx="1825625" cy="1836737"/>
            <a:chOff x="294" y="1068"/>
            <a:chExt cx="2305" cy="2310"/>
          </a:xfrm>
        </p:grpSpPr>
        <p:sp>
          <p:nvSpPr>
            <p:cNvPr id="47" name="Rectangle 4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8" name="Line 2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9" name="Line 2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0" name="Line 2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1" name="Line 2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2" name="Line 2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3" name="Line 2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6" name="Text Box 29"/>
          <p:cNvSpPr txBox="1">
            <a:spLocks noChangeArrowheads="1"/>
          </p:cNvSpPr>
          <p:nvPr/>
        </p:nvSpPr>
        <p:spPr bwMode="auto">
          <a:xfrm>
            <a:off x="4542275" y="54771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f</a:t>
            </a:r>
          </a:p>
        </p:txBody>
      </p:sp>
      <p:grpSp>
        <p:nvGrpSpPr>
          <p:cNvPr id="7" name="Group 6"/>
          <p:cNvGrpSpPr>
            <a:grpSpLocks/>
          </p:cNvGrpSpPr>
          <p:nvPr/>
        </p:nvGrpSpPr>
        <p:grpSpPr bwMode="auto">
          <a:xfrm>
            <a:off x="4581963" y="1365272"/>
            <a:ext cx="1825625" cy="1836737"/>
            <a:chOff x="294" y="1068"/>
            <a:chExt cx="2305" cy="2310"/>
          </a:xfrm>
        </p:grpSpPr>
        <p:sp>
          <p:nvSpPr>
            <p:cNvPr id="40" name="Rectangle 3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1" name="Line 3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2" name="Line 3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3" name="Line 3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4" name="Line 3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5" name="Line 3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6" name="Line 3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8" name="Text Box 38"/>
          <p:cNvSpPr txBox="1">
            <a:spLocks noChangeArrowheads="1"/>
          </p:cNvSpPr>
          <p:nvPr/>
        </p:nvSpPr>
        <p:spPr bwMode="auto">
          <a:xfrm>
            <a:off x="8655892" y="54771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r</a:t>
            </a:r>
          </a:p>
        </p:txBody>
      </p:sp>
      <p:sp>
        <p:nvSpPr>
          <p:cNvPr id="9" name="Text Box 39"/>
          <p:cNvSpPr txBox="1">
            <a:spLocks noChangeArrowheads="1"/>
          </p:cNvSpPr>
          <p:nvPr/>
        </p:nvSpPr>
        <p:spPr bwMode="auto">
          <a:xfrm>
            <a:off x="6618725" y="54771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t</a:t>
            </a:r>
          </a:p>
        </p:txBody>
      </p:sp>
      <p:grpSp>
        <p:nvGrpSpPr>
          <p:cNvPr id="10" name="Group 9"/>
          <p:cNvGrpSpPr>
            <a:grpSpLocks/>
          </p:cNvGrpSpPr>
          <p:nvPr/>
        </p:nvGrpSpPr>
        <p:grpSpPr bwMode="auto">
          <a:xfrm>
            <a:off x="8668592" y="1327172"/>
            <a:ext cx="1828800" cy="1836737"/>
            <a:chOff x="294" y="1068"/>
            <a:chExt cx="2305" cy="2310"/>
          </a:xfrm>
        </p:grpSpPr>
        <p:sp>
          <p:nvSpPr>
            <p:cNvPr id="33" name="Rectangle 3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4" name="Line 4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5" name="Line 4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6" name="Line 4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7" name="Line 4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8" name="Line 4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9" name="Line 4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11" name="Group 10"/>
          <p:cNvGrpSpPr>
            <a:grpSpLocks/>
          </p:cNvGrpSpPr>
          <p:nvPr/>
        </p:nvGrpSpPr>
        <p:grpSpPr bwMode="auto">
          <a:xfrm>
            <a:off x="6639363" y="1365272"/>
            <a:ext cx="1825625" cy="1836737"/>
            <a:chOff x="294" y="1068"/>
            <a:chExt cx="2305" cy="2310"/>
          </a:xfrm>
        </p:grpSpPr>
        <p:sp>
          <p:nvSpPr>
            <p:cNvPr id="26" name="Rectangle 2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7" name="Line 5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8" name="Line 5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9" name="Line 5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0" name="Line 5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1" name="Line 5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2" name="Line 5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12" name="Line 83"/>
          <p:cNvSpPr>
            <a:spLocks noChangeShapeType="1"/>
          </p:cNvSpPr>
          <p:nvPr/>
        </p:nvSpPr>
        <p:spPr bwMode="auto">
          <a:xfrm>
            <a:off x="1218050" y="1981223"/>
            <a:ext cx="0" cy="1604963"/>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Line 84"/>
          <p:cNvSpPr>
            <a:spLocks noChangeShapeType="1"/>
          </p:cNvSpPr>
          <p:nvPr/>
        </p:nvSpPr>
        <p:spPr bwMode="auto">
          <a:xfrm>
            <a:off x="1218050" y="1371623"/>
            <a:ext cx="0" cy="19050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895788" y="3575073"/>
            <a:ext cx="322262" cy="146050"/>
          </a:xfrm>
          <a:custGeom>
            <a:avLst/>
            <a:gdLst>
              <a:gd name="T0" fmla="*/ 2147483647 w 203"/>
              <a:gd name="T1" fmla="*/ 0 h 92"/>
              <a:gd name="T2" fmla="*/ 2147483647 w 203"/>
              <a:gd name="T3" fmla="*/ 2147483647 h 92"/>
              <a:gd name="T4" fmla="*/ 2147483647 w 203"/>
              <a:gd name="T5" fmla="*/ 2147483647 h 92"/>
              <a:gd name="T6" fmla="*/ 2147483647 w 203"/>
              <a:gd name="T7" fmla="*/ 2147483647 h 92"/>
              <a:gd name="T8" fmla="*/ 0 w 203"/>
              <a:gd name="T9" fmla="*/ 2147483647 h 92"/>
              <a:gd name="T10" fmla="*/ 0 60000 65536"/>
              <a:gd name="T11" fmla="*/ 0 60000 65536"/>
              <a:gd name="T12" fmla="*/ 0 60000 65536"/>
              <a:gd name="T13" fmla="*/ 0 60000 65536"/>
              <a:gd name="T14" fmla="*/ 0 60000 65536"/>
              <a:gd name="T15" fmla="*/ 0 w 203"/>
              <a:gd name="T16" fmla="*/ 0 h 92"/>
              <a:gd name="T17" fmla="*/ 203 w 203"/>
              <a:gd name="T18" fmla="*/ 92 h 92"/>
            </a:gdLst>
            <a:ahLst/>
            <a:cxnLst>
              <a:cxn ang="T10">
                <a:pos x="T0" y="T1"/>
              </a:cxn>
              <a:cxn ang="T11">
                <a:pos x="T2" y="T3"/>
              </a:cxn>
              <a:cxn ang="T12">
                <a:pos x="T4" y="T5"/>
              </a:cxn>
              <a:cxn ang="T13">
                <a:pos x="T6" y="T7"/>
              </a:cxn>
              <a:cxn ang="T14">
                <a:pos x="T8" y="T9"/>
              </a:cxn>
            </a:cxnLst>
            <a:rect l="T15" t="T16" r="T17" b="T18"/>
            <a:pathLst>
              <a:path w="203" h="92">
                <a:moveTo>
                  <a:pt x="202" y="0"/>
                </a:moveTo>
                <a:cubicBezTo>
                  <a:pt x="201" y="7"/>
                  <a:pt x="203" y="28"/>
                  <a:pt x="196" y="41"/>
                </a:cubicBezTo>
                <a:cubicBezTo>
                  <a:pt x="189" y="54"/>
                  <a:pt x="179" y="70"/>
                  <a:pt x="162" y="78"/>
                </a:cubicBezTo>
                <a:cubicBezTo>
                  <a:pt x="145" y="86"/>
                  <a:pt x="120" y="88"/>
                  <a:pt x="93" y="90"/>
                </a:cubicBezTo>
                <a:cubicBezTo>
                  <a:pt x="66" y="92"/>
                  <a:pt x="19" y="90"/>
                  <a:pt x="0" y="90"/>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Line 103"/>
          <p:cNvSpPr>
            <a:spLocks noChangeShapeType="1"/>
          </p:cNvSpPr>
          <p:nvPr/>
        </p:nvSpPr>
        <p:spPr bwMode="auto">
          <a:xfrm flipH="1">
            <a:off x="2807138" y="1952648"/>
            <a:ext cx="749300" cy="1652588"/>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6" name="Freeform 15"/>
          <p:cNvSpPr>
            <a:spLocks/>
          </p:cNvSpPr>
          <p:nvPr/>
        </p:nvSpPr>
        <p:spPr bwMode="auto">
          <a:xfrm>
            <a:off x="2481700" y="3583011"/>
            <a:ext cx="333375" cy="147637"/>
          </a:xfrm>
          <a:custGeom>
            <a:avLst/>
            <a:gdLst>
              <a:gd name="T0" fmla="*/ 2147483647 w 210"/>
              <a:gd name="T1" fmla="*/ 0 h 93"/>
              <a:gd name="T2" fmla="*/ 2147483647 w 210"/>
              <a:gd name="T3" fmla="*/ 2147483647 h 93"/>
              <a:gd name="T4" fmla="*/ 2147483647 w 210"/>
              <a:gd name="T5" fmla="*/ 2147483647 h 93"/>
              <a:gd name="T6" fmla="*/ 0 w 210"/>
              <a:gd name="T7" fmla="*/ 2147483647 h 93"/>
              <a:gd name="T8" fmla="*/ 0 60000 65536"/>
              <a:gd name="T9" fmla="*/ 0 60000 65536"/>
              <a:gd name="T10" fmla="*/ 0 60000 65536"/>
              <a:gd name="T11" fmla="*/ 0 60000 65536"/>
              <a:gd name="T12" fmla="*/ 0 w 210"/>
              <a:gd name="T13" fmla="*/ 0 h 93"/>
              <a:gd name="T14" fmla="*/ 210 w 210"/>
              <a:gd name="T15" fmla="*/ 93 h 93"/>
            </a:gdLst>
            <a:ahLst/>
            <a:cxnLst>
              <a:cxn ang="T8">
                <a:pos x="T0" y="T1"/>
              </a:cxn>
              <a:cxn ang="T9">
                <a:pos x="T2" y="T3"/>
              </a:cxn>
              <a:cxn ang="T10">
                <a:pos x="T4" y="T5"/>
              </a:cxn>
              <a:cxn ang="T11">
                <a:pos x="T6" y="T7"/>
              </a:cxn>
            </a:cxnLst>
            <a:rect l="T12" t="T13" r="T14" b="T15"/>
            <a:pathLst>
              <a:path w="210" h="93">
                <a:moveTo>
                  <a:pt x="210" y="0"/>
                </a:moveTo>
                <a:cubicBezTo>
                  <a:pt x="202" y="13"/>
                  <a:pt x="183" y="63"/>
                  <a:pt x="162" y="78"/>
                </a:cubicBezTo>
                <a:cubicBezTo>
                  <a:pt x="141" y="93"/>
                  <a:pt x="113" y="89"/>
                  <a:pt x="86" y="91"/>
                </a:cubicBezTo>
                <a:cubicBezTo>
                  <a:pt x="59" y="93"/>
                  <a:pt x="18" y="91"/>
                  <a:pt x="0" y="91"/>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7" name="Line 106"/>
          <p:cNvSpPr>
            <a:spLocks noChangeShapeType="1"/>
          </p:cNvSpPr>
          <p:nvPr/>
        </p:nvSpPr>
        <p:spPr bwMode="auto">
          <a:xfrm>
            <a:off x="2424550" y="1951061"/>
            <a:ext cx="576263" cy="1228725"/>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8" name="Line 108"/>
          <p:cNvSpPr>
            <a:spLocks noChangeShapeType="1"/>
          </p:cNvSpPr>
          <p:nvPr/>
        </p:nvSpPr>
        <p:spPr bwMode="auto">
          <a:xfrm flipH="1" flipV="1">
            <a:off x="5488425" y="1511323"/>
            <a:ext cx="0" cy="168275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9" name="Freeform 18"/>
          <p:cNvSpPr>
            <a:spLocks/>
          </p:cNvSpPr>
          <p:nvPr/>
        </p:nvSpPr>
        <p:spPr bwMode="auto">
          <a:xfrm flipH="1" flipV="1">
            <a:off x="5486838" y="1393848"/>
            <a:ext cx="322262" cy="146050"/>
          </a:xfrm>
          <a:custGeom>
            <a:avLst/>
            <a:gdLst>
              <a:gd name="T0" fmla="*/ 2147483647 w 203"/>
              <a:gd name="T1" fmla="*/ 0 h 92"/>
              <a:gd name="T2" fmla="*/ 2147483647 w 203"/>
              <a:gd name="T3" fmla="*/ 2147483647 h 92"/>
              <a:gd name="T4" fmla="*/ 2147483647 w 203"/>
              <a:gd name="T5" fmla="*/ 2147483647 h 92"/>
              <a:gd name="T6" fmla="*/ 2147483647 w 203"/>
              <a:gd name="T7" fmla="*/ 2147483647 h 92"/>
              <a:gd name="T8" fmla="*/ 0 w 203"/>
              <a:gd name="T9" fmla="*/ 2147483647 h 92"/>
              <a:gd name="T10" fmla="*/ 0 60000 65536"/>
              <a:gd name="T11" fmla="*/ 0 60000 65536"/>
              <a:gd name="T12" fmla="*/ 0 60000 65536"/>
              <a:gd name="T13" fmla="*/ 0 60000 65536"/>
              <a:gd name="T14" fmla="*/ 0 60000 65536"/>
              <a:gd name="T15" fmla="*/ 0 w 203"/>
              <a:gd name="T16" fmla="*/ 0 h 92"/>
              <a:gd name="T17" fmla="*/ 203 w 203"/>
              <a:gd name="T18" fmla="*/ 92 h 92"/>
            </a:gdLst>
            <a:ahLst/>
            <a:cxnLst>
              <a:cxn ang="T10">
                <a:pos x="T0" y="T1"/>
              </a:cxn>
              <a:cxn ang="T11">
                <a:pos x="T2" y="T3"/>
              </a:cxn>
              <a:cxn ang="T12">
                <a:pos x="T4" y="T5"/>
              </a:cxn>
              <a:cxn ang="T13">
                <a:pos x="T6" y="T7"/>
              </a:cxn>
              <a:cxn ang="T14">
                <a:pos x="T8" y="T9"/>
              </a:cxn>
            </a:cxnLst>
            <a:rect l="T15" t="T16" r="T17" b="T18"/>
            <a:pathLst>
              <a:path w="203" h="92">
                <a:moveTo>
                  <a:pt x="202" y="0"/>
                </a:moveTo>
                <a:cubicBezTo>
                  <a:pt x="201" y="7"/>
                  <a:pt x="203" y="28"/>
                  <a:pt x="196" y="41"/>
                </a:cubicBezTo>
                <a:cubicBezTo>
                  <a:pt x="189" y="54"/>
                  <a:pt x="179" y="70"/>
                  <a:pt x="162" y="78"/>
                </a:cubicBezTo>
                <a:cubicBezTo>
                  <a:pt x="145" y="86"/>
                  <a:pt x="120" y="88"/>
                  <a:pt x="93" y="90"/>
                </a:cubicBezTo>
                <a:cubicBezTo>
                  <a:pt x="66" y="92"/>
                  <a:pt x="19" y="90"/>
                  <a:pt x="0" y="90"/>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0" name="Line 112"/>
          <p:cNvSpPr>
            <a:spLocks noChangeShapeType="1"/>
          </p:cNvSpPr>
          <p:nvPr/>
        </p:nvSpPr>
        <p:spPr bwMode="auto">
          <a:xfrm>
            <a:off x="5205850" y="1965348"/>
            <a:ext cx="581025"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1" name="Line 113"/>
          <p:cNvSpPr>
            <a:spLocks noChangeShapeType="1"/>
          </p:cNvSpPr>
          <p:nvPr/>
        </p:nvSpPr>
        <p:spPr bwMode="auto">
          <a:xfrm flipH="1">
            <a:off x="7545825" y="1374798"/>
            <a:ext cx="0" cy="168275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2" name="Freeform 21"/>
          <p:cNvSpPr>
            <a:spLocks/>
          </p:cNvSpPr>
          <p:nvPr/>
        </p:nvSpPr>
        <p:spPr bwMode="auto">
          <a:xfrm flipH="1">
            <a:off x="7544238" y="3028973"/>
            <a:ext cx="322262" cy="146050"/>
          </a:xfrm>
          <a:custGeom>
            <a:avLst/>
            <a:gdLst>
              <a:gd name="T0" fmla="*/ 2147483647 w 203"/>
              <a:gd name="T1" fmla="*/ 0 h 92"/>
              <a:gd name="T2" fmla="*/ 2147483647 w 203"/>
              <a:gd name="T3" fmla="*/ 2147483647 h 92"/>
              <a:gd name="T4" fmla="*/ 2147483647 w 203"/>
              <a:gd name="T5" fmla="*/ 2147483647 h 92"/>
              <a:gd name="T6" fmla="*/ 2147483647 w 203"/>
              <a:gd name="T7" fmla="*/ 2147483647 h 92"/>
              <a:gd name="T8" fmla="*/ 0 w 203"/>
              <a:gd name="T9" fmla="*/ 2147483647 h 92"/>
              <a:gd name="T10" fmla="*/ 0 60000 65536"/>
              <a:gd name="T11" fmla="*/ 0 60000 65536"/>
              <a:gd name="T12" fmla="*/ 0 60000 65536"/>
              <a:gd name="T13" fmla="*/ 0 60000 65536"/>
              <a:gd name="T14" fmla="*/ 0 60000 65536"/>
              <a:gd name="T15" fmla="*/ 0 w 203"/>
              <a:gd name="T16" fmla="*/ 0 h 92"/>
              <a:gd name="T17" fmla="*/ 203 w 203"/>
              <a:gd name="T18" fmla="*/ 92 h 92"/>
            </a:gdLst>
            <a:ahLst/>
            <a:cxnLst>
              <a:cxn ang="T10">
                <a:pos x="T0" y="T1"/>
              </a:cxn>
              <a:cxn ang="T11">
                <a:pos x="T2" y="T3"/>
              </a:cxn>
              <a:cxn ang="T12">
                <a:pos x="T4" y="T5"/>
              </a:cxn>
              <a:cxn ang="T13">
                <a:pos x="T6" y="T7"/>
              </a:cxn>
              <a:cxn ang="T14">
                <a:pos x="T8" y="T9"/>
              </a:cxn>
            </a:cxnLst>
            <a:rect l="T15" t="T16" r="T17" b="T18"/>
            <a:pathLst>
              <a:path w="203" h="92">
                <a:moveTo>
                  <a:pt x="202" y="0"/>
                </a:moveTo>
                <a:cubicBezTo>
                  <a:pt x="201" y="7"/>
                  <a:pt x="203" y="28"/>
                  <a:pt x="196" y="41"/>
                </a:cubicBezTo>
                <a:cubicBezTo>
                  <a:pt x="189" y="54"/>
                  <a:pt x="179" y="70"/>
                  <a:pt x="162" y="78"/>
                </a:cubicBezTo>
                <a:cubicBezTo>
                  <a:pt x="145" y="86"/>
                  <a:pt x="120" y="88"/>
                  <a:pt x="93" y="90"/>
                </a:cubicBezTo>
                <a:cubicBezTo>
                  <a:pt x="66" y="92"/>
                  <a:pt x="19" y="90"/>
                  <a:pt x="0" y="90"/>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3" name="Line 117"/>
          <p:cNvSpPr>
            <a:spLocks noChangeShapeType="1"/>
          </p:cNvSpPr>
          <p:nvPr/>
        </p:nvSpPr>
        <p:spPr bwMode="auto">
          <a:xfrm>
            <a:off x="7263250" y="1965348"/>
            <a:ext cx="581025" cy="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 name="Line 118"/>
          <p:cNvSpPr>
            <a:spLocks noChangeShapeType="1"/>
          </p:cNvSpPr>
          <p:nvPr/>
        </p:nvSpPr>
        <p:spPr bwMode="auto">
          <a:xfrm>
            <a:off x="9109917" y="1914548"/>
            <a:ext cx="0" cy="123190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 name="Arc 120"/>
          <p:cNvSpPr>
            <a:spLocks/>
          </p:cNvSpPr>
          <p:nvPr/>
        </p:nvSpPr>
        <p:spPr bwMode="auto">
          <a:xfrm flipH="1">
            <a:off x="9111505" y="1949473"/>
            <a:ext cx="525462" cy="5540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1" name="Slide Number Placeholder 60"/>
          <p:cNvSpPr>
            <a:spLocks noGrp="1"/>
          </p:cNvSpPr>
          <p:nvPr>
            <p:ph type="sldNum" sz="quarter" idx="12"/>
          </p:nvPr>
        </p:nvSpPr>
        <p:spPr/>
        <p:txBody>
          <a:bodyPr/>
          <a:lstStyle/>
          <a:p>
            <a:r>
              <a:rPr lang="en-US" dirty="0"/>
              <a:t>46</a:t>
            </a:r>
          </a:p>
        </p:txBody>
      </p:sp>
      <p:pic>
        <p:nvPicPr>
          <p:cNvPr id="62" name="Picture 8">
            <a:extLst>
              <a:ext uri="{FF2B5EF4-FFF2-40B4-BE49-F238E27FC236}">
                <a16:creationId xmlns:a16="http://schemas.microsoft.com/office/drawing/2014/main" id="{DCEC3844-95DC-435E-A393-E8BAA28A6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424"/>
          <a:stretch>
            <a:fillRect/>
          </a:stretch>
        </p:blipFill>
        <p:spPr bwMode="auto">
          <a:xfrm>
            <a:off x="4122120" y="3444889"/>
            <a:ext cx="4800600" cy="280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6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Box 11"/>
          <p:cNvSpPr txBox="1">
            <a:spLocks noChangeArrowheads="1"/>
          </p:cNvSpPr>
          <p:nvPr/>
        </p:nvSpPr>
        <p:spPr bwMode="auto">
          <a:xfrm>
            <a:off x="399007" y="3424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c</a:t>
            </a:r>
          </a:p>
        </p:txBody>
      </p:sp>
      <p:sp>
        <p:nvSpPr>
          <p:cNvPr id="93" name="Text Box 12"/>
          <p:cNvSpPr txBox="1">
            <a:spLocks noChangeArrowheads="1"/>
          </p:cNvSpPr>
          <p:nvPr/>
        </p:nvSpPr>
        <p:spPr bwMode="auto">
          <a:xfrm>
            <a:off x="2513557" y="3297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o</a:t>
            </a:r>
          </a:p>
        </p:txBody>
      </p:sp>
      <p:grpSp>
        <p:nvGrpSpPr>
          <p:cNvPr id="94" name="Group 93"/>
          <p:cNvGrpSpPr>
            <a:grpSpLocks/>
          </p:cNvGrpSpPr>
          <p:nvPr/>
        </p:nvGrpSpPr>
        <p:grpSpPr bwMode="auto">
          <a:xfrm>
            <a:off x="424407" y="1096487"/>
            <a:ext cx="1828800" cy="1836737"/>
            <a:chOff x="294" y="1068"/>
            <a:chExt cx="2305" cy="2310"/>
          </a:xfrm>
        </p:grpSpPr>
        <p:sp>
          <p:nvSpPr>
            <p:cNvPr id="188" name="Rectangle 18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9" name="Line 1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0" name="Line 1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1" name="Line 1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2" name="Line 1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3" name="Line 1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4" name="Line 2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5" name="Group 94"/>
          <p:cNvGrpSpPr>
            <a:grpSpLocks/>
          </p:cNvGrpSpPr>
          <p:nvPr/>
        </p:nvGrpSpPr>
        <p:grpSpPr bwMode="auto">
          <a:xfrm>
            <a:off x="2534195" y="1096487"/>
            <a:ext cx="1825625" cy="1836737"/>
            <a:chOff x="294" y="1068"/>
            <a:chExt cx="2305" cy="2310"/>
          </a:xfrm>
        </p:grpSpPr>
        <p:sp>
          <p:nvSpPr>
            <p:cNvPr id="181" name="Rectangle 180"/>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Line 2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3" name="Line 2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4" name="Line 2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5" name="Line 2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6" name="Line 2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7" name="Line 2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6" name="Text Box 29"/>
          <p:cNvSpPr txBox="1">
            <a:spLocks noChangeArrowheads="1"/>
          </p:cNvSpPr>
          <p:nvPr/>
        </p:nvSpPr>
        <p:spPr bwMode="auto">
          <a:xfrm>
            <a:off x="4653507" y="3297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a</a:t>
            </a:r>
          </a:p>
        </p:txBody>
      </p:sp>
      <p:grpSp>
        <p:nvGrpSpPr>
          <p:cNvPr id="97" name="Group 96"/>
          <p:cNvGrpSpPr>
            <a:grpSpLocks/>
          </p:cNvGrpSpPr>
          <p:nvPr/>
        </p:nvGrpSpPr>
        <p:grpSpPr bwMode="auto">
          <a:xfrm>
            <a:off x="4693195" y="1096487"/>
            <a:ext cx="1825625" cy="1836737"/>
            <a:chOff x="294" y="1068"/>
            <a:chExt cx="2305" cy="2310"/>
          </a:xfrm>
        </p:grpSpPr>
        <p:sp>
          <p:nvSpPr>
            <p:cNvPr id="174" name="Rectangle 173"/>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5" name="Line 3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6" name="Line 3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7" name="Line 3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8" name="Line 3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Line 3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0" name="Line 3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8" name="Text Box 38"/>
          <p:cNvSpPr txBox="1">
            <a:spLocks noChangeArrowheads="1"/>
          </p:cNvSpPr>
          <p:nvPr/>
        </p:nvSpPr>
        <p:spPr bwMode="auto">
          <a:xfrm>
            <a:off x="6799807" y="3297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b</a:t>
            </a:r>
          </a:p>
        </p:txBody>
      </p:sp>
      <p:sp>
        <p:nvSpPr>
          <p:cNvPr id="99" name="Text Box 39"/>
          <p:cNvSpPr txBox="1">
            <a:spLocks noChangeArrowheads="1"/>
          </p:cNvSpPr>
          <p:nvPr/>
        </p:nvSpPr>
        <p:spPr bwMode="auto">
          <a:xfrm>
            <a:off x="405357" y="29967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d</a:t>
            </a:r>
          </a:p>
        </p:txBody>
      </p:sp>
      <p:grpSp>
        <p:nvGrpSpPr>
          <p:cNvPr id="100" name="Group 99"/>
          <p:cNvGrpSpPr>
            <a:grpSpLocks/>
          </p:cNvGrpSpPr>
          <p:nvPr/>
        </p:nvGrpSpPr>
        <p:grpSpPr bwMode="auto">
          <a:xfrm>
            <a:off x="6825207" y="1083787"/>
            <a:ext cx="1828800" cy="1836737"/>
            <a:chOff x="294" y="1068"/>
            <a:chExt cx="2305" cy="2310"/>
          </a:xfrm>
        </p:grpSpPr>
        <p:sp>
          <p:nvSpPr>
            <p:cNvPr id="167" name="Rectangle 16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8" name="Line 4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9" name="Line 4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Line 4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1" name="Line 4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2" name="Line 4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Line 4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1" name="Group 100"/>
          <p:cNvGrpSpPr>
            <a:grpSpLocks/>
          </p:cNvGrpSpPr>
          <p:nvPr/>
        </p:nvGrpSpPr>
        <p:grpSpPr bwMode="auto">
          <a:xfrm>
            <a:off x="425995" y="3763487"/>
            <a:ext cx="1825625" cy="1836737"/>
            <a:chOff x="294" y="1068"/>
            <a:chExt cx="2305" cy="2310"/>
          </a:xfrm>
        </p:grpSpPr>
        <p:sp>
          <p:nvSpPr>
            <p:cNvPr id="160" name="Rectangle 15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1" name="Line 5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2" name="Line 5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3" name="Line 5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Line 5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Line 5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6" name="Line 5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02" name="Text Box 56"/>
          <p:cNvSpPr txBox="1">
            <a:spLocks noChangeArrowheads="1"/>
          </p:cNvSpPr>
          <p:nvPr/>
        </p:nvSpPr>
        <p:spPr bwMode="auto">
          <a:xfrm>
            <a:off x="2545307" y="29967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p</a:t>
            </a:r>
          </a:p>
        </p:txBody>
      </p:sp>
      <p:grpSp>
        <p:nvGrpSpPr>
          <p:cNvPr id="103" name="Group 102"/>
          <p:cNvGrpSpPr>
            <a:grpSpLocks/>
          </p:cNvGrpSpPr>
          <p:nvPr/>
        </p:nvGrpSpPr>
        <p:grpSpPr bwMode="auto">
          <a:xfrm>
            <a:off x="2559595" y="3763487"/>
            <a:ext cx="1825625" cy="1836737"/>
            <a:chOff x="294" y="1068"/>
            <a:chExt cx="2305" cy="2310"/>
          </a:xfrm>
        </p:grpSpPr>
        <p:sp>
          <p:nvSpPr>
            <p:cNvPr id="153" name="Rectangle 15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4" name="Line 5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5" name="Line 6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6" name="Line 6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7" name="Line 6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Line 6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9" name="Line 6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04" name="Text Box 65"/>
          <p:cNvSpPr txBox="1">
            <a:spLocks noChangeArrowheads="1"/>
          </p:cNvSpPr>
          <p:nvPr/>
        </p:nvSpPr>
        <p:spPr bwMode="auto">
          <a:xfrm>
            <a:off x="4685257" y="30221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q</a:t>
            </a:r>
          </a:p>
        </p:txBody>
      </p:sp>
      <p:grpSp>
        <p:nvGrpSpPr>
          <p:cNvPr id="105" name="Group 104"/>
          <p:cNvGrpSpPr>
            <a:grpSpLocks/>
          </p:cNvGrpSpPr>
          <p:nvPr/>
        </p:nvGrpSpPr>
        <p:grpSpPr bwMode="auto">
          <a:xfrm>
            <a:off x="4680495" y="3763487"/>
            <a:ext cx="1825625" cy="1836737"/>
            <a:chOff x="294" y="1068"/>
            <a:chExt cx="2305" cy="2310"/>
          </a:xfrm>
        </p:grpSpPr>
        <p:sp>
          <p:nvSpPr>
            <p:cNvPr id="146" name="Rectangle 14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7" name="Line 6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Line 6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9" name="Line 7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0" name="Line 7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Line 7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Line 7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06" name="Text Box 74"/>
          <p:cNvSpPr txBox="1">
            <a:spLocks noChangeArrowheads="1"/>
          </p:cNvSpPr>
          <p:nvPr/>
        </p:nvSpPr>
        <p:spPr bwMode="auto">
          <a:xfrm>
            <a:off x="6787107" y="3022126"/>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latin typeface="Swis721 LtEx BT" pitchFamily="34" charset="0"/>
              </a:rPr>
              <a:t>e</a:t>
            </a:r>
          </a:p>
        </p:txBody>
      </p:sp>
      <p:grpSp>
        <p:nvGrpSpPr>
          <p:cNvPr id="107" name="Group 106"/>
          <p:cNvGrpSpPr>
            <a:grpSpLocks/>
          </p:cNvGrpSpPr>
          <p:nvPr/>
        </p:nvGrpSpPr>
        <p:grpSpPr bwMode="auto">
          <a:xfrm>
            <a:off x="6801395" y="3763487"/>
            <a:ext cx="1825625" cy="1836737"/>
            <a:chOff x="294" y="1068"/>
            <a:chExt cx="2305" cy="2310"/>
          </a:xfrm>
        </p:grpSpPr>
        <p:sp>
          <p:nvSpPr>
            <p:cNvPr id="139" name="Rectangle 13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Line 7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Line 7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Line 7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Line 8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Line 8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5" name="Line 8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08" name="Line 87"/>
          <p:cNvSpPr>
            <a:spLocks noChangeShapeType="1"/>
          </p:cNvSpPr>
          <p:nvPr/>
        </p:nvSpPr>
        <p:spPr bwMode="auto">
          <a:xfrm>
            <a:off x="6815682" y="1077438"/>
            <a:ext cx="0" cy="1828800"/>
          </a:xfrm>
          <a:prstGeom prst="line">
            <a:avLst/>
          </a:prstGeom>
          <a:noFill/>
          <a:ln w="76200">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Line 89"/>
          <p:cNvSpPr>
            <a:spLocks noChangeShapeType="1"/>
          </p:cNvSpPr>
          <p:nvPr/>
        </p:nvSpPr>
        <p:spPr bwMode="auto">
          <a:xfrm flipH="1">
            <a:off x="5979070" y="1614013"/>
            <a:ext cx="0" cy="1314450"/>
          </a:xfrm>
          <a:prstGeom prst="line">
            <a:avLst/>
          </a:prstGeom>
          <a:noFill/>
          <a:ln w="76200">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Line 102"/>
          <p:cNvSpPr>
            <a:spLocks noChangeShapeType="1"/>
          </p:cNvSpPr>
          <p:nvPr/>
        </p:nvSpPr>
        <p:spPr bwMode="auto">
          <a:xfrm>
            <a:off x="6815682" y="4963638"/>
            <a:ext cx="1296988" cy="0"/>
          </a:xfrm>
          <a:prstGeom prst="line">
            <a:avLst/>
          </a:prstGeom>
          <a:noFill/>
          <a:ln w="76200">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Arc 104"/>
          <p:cNvSpPr>
            <a:spLocks/>
          </p:cNvSpPr>
          <p:nvPr/>
        </p:nvSpPr>
        <p:spPr bwMode="auto">
          <a:xfrm flipH="1" flipV="1">
            <a:off x="1046707" y="1647351"/>
            <a:ext cx="574675" cy="622300"/>
          </a:xfrm>
          <a:custGeom>
            <a:avLst/>
            <a:gdLst>
              <a:gd name="T0" fmla="*/ 2147483647 w 19944"/>
              <a:gd name="T1" fmla="*/ 2147483647 h 21600"/>
              <a:gd name="T2" fmla="*/ 0 w 19944"/>
              <a:gd name="T3" fmla="*/ 2147483647 h 21600"/>
              <a:gd name="T4" fmla="*/ 2147483647 w 19944"/>
              <a:gd name="T5" fmla="*/ 0 h 21600"/>
              <a:gd name="T6" fmla="*/ 0 60000 65536"/>
              <a:gd name="T7" fmla="*/ 0 60000 65536"/>
              <a:gd name="T8" fmla="*/ 0 60000 65536"/>
              <a:gd name="T9" fmla="*/ 0 w 19944"/>
              <a:gd name="T10" fmla="*/ 0 h 21600"/>
              <a:gd name="T11" fmla="*/ 19944 w 19944"/>
              <a:gd name="T12" fmla="*/ 21600 h 21600"/>
            </a:gdLst>
            <a:ahLst/>
            <a:cxnLst>
              <a:cxn ang="T6">
                <a:pos x="T0" y="T1"/>
              </a:cxn>
              <a:cxn ang="T7">
                <a:pos x="T2" y="T3"/>
              </a:cxn>
              <a:cxn ang="T8">
                <a:pos x="T4" y="T5"/>
              </a:cxn>
            </a:cxnLst>
            <a:rect l="T9" t="T10" r="T11" b="T12"/>
            <a:pathLst>
              <a:path w="19944" h="21600" fill="none" extrusionOk="0">
                <a:moveTo>
                  <a:pt x="19944" y="21580"/>
                </a:moveTo>
                <a:cubicBezTo>
                  <a:pt x="19636" y="21593"/>
                  <a:pt x="19329" y="21599"/>
                  <a:pt x="19022" y="21600"/>
                </a:cubicBezTo>
                <a:cubicBezTo>
                  <a:pt x="11072" y="21600"/>
                  <a:pt x="3765" y="17233"/>
                  <a:pt x="-1" y="10233"/>
                </a:cubicBezTo>
              </a:path>
              <a:path w="19944" h="21600" stroke="0" extrusionOk="0">
                <a:moveTo>
                  <a:pt x="19944" y="21580"/>
                </a:moveTo>
                <a:cubicBezTo>
                  <a:pt x="19636" y="21593"/>
                  <a:pt x="19329" y="21599"/>
                  <a:pt x="19022" y="21600"/>
                </a:cubicBezTo>
                <a:cubicBezTo>
                  <a:pt x="11072" y="21600"/>
                  <a:pt x="3765" y="17233"/>
                  <a:pt x="-1" y="10233"/>
                </a:cubicBezTo>
                <a:lnTo>
                  <a:pt x="19022"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Arc 105"/>
          <p:cNvSpPr>
            <a:spLocks/>
          </p:cNvSpPr>
          <p:nvPr/>
        </p:nvSpPr>
        <p:spPr bwMode="auto">
          <a:xfrm flipH="1" flipV="1">
            <a:off x="429170" y="1645763"/>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Arc 106"/>
          <p:cNvSpPr>
            <a:spLocks/>
          </p:cNvSpPr>
          <p:nvPr/>
        </p:nvSpPr>
        <p:spPr bwMode="auto">
          <a:xfrm flipH="1">
            <a:off x="1046707" y="2272826"/>
            <a:ext cx="600075" cy="622300"/>
          </a:xfrm>
          <a:custGeom>
            <a:avLst/>
            <a:gdLst>
              <a:gd name="T0" fmla="*/ 2147483647 w 20776"/>
              <a:gd name="T1" fmla="*/ 2147483647 h 21600"/>
              <a:gd name="T2" fmla="*/ 0 w 20776"/>
              <a:gd name="T3" fmla="*/ 2147483647 h 21600"/>
              <a:gd name="T4" fmla="*/ 2147483647 w 20776"/>
              <a:gd name="T5" fmla="*/ 0 h 21600"/>
              <a:gd name="T6" fmla="*/ 0 60000 65536"/>
              <a:gd name="T7" fmla="*/ 0 60000 65536"/>
              <a:gd name="T8" fmla="*/ 0 60000 65536"/>
              <a:gd name="T9" fmla="*/ 0 w 20776"/>
              <a:gd name="T10" fmla="*/ 0 h 21600"/>
              <a:gd name="T11" fmla="*/ 20776 w 20776"/>
              <a:gd name="T12" fmla="*/ 21600 h 21600"/>
            </a:gdLst>
            <a:ahLst/>
            <a:cxnLst>
              <a:cxn ang="T6">
                <a:pos x="T0" y="T1"/>
              </a:cxn>
              <a:cxn ang="T7">
                <a:pos x="T2" y="T3"/>
              </a:cxn>
              <a:cxn ang="T8">
                <a:pos x="T4" y="T5"/>
              </a:cxn>
            </a:cxnLst>
            <a:rect l="T9" t="T10" r="T11" b="T12"/>
            <a:pathLst>
              <a:path w="20776" h="21600" fill="none" extrusionOk="0">
                <a:moveTo>
                  <a:pt x="20776" y="21580"/>
                </a:moveTo>
                <a:cubicBezTo>
                  <a:pt x="20468" y="21593"/>
                  <a:pt x="20161" y="21599"/>
                  <a:pt x="19854" y="21600"/>
                </a:cubicBezTo>
                <a:cubicBezTo>
                  <a:pt x="11212" y="21600"/>
                  <a:pt x="3403" y="16449"/>
                  <a:pt x="-1" y="8507"/>
                </a:cubicBezTo>
              </a:path>
              <a:path w="20776" h="21600" stroke="0" extrusionOk="0">
                <a:moveTo>
                  <a:pt x="20776" y="21580"/>
                </a:moveTo>
                <a:cubicBezTo>
                  <a:pt x="20468" y="21593"/>
                  <a:pt x="20161" y="21599"/>
                  <a:pt x="19854" y="21600"/>
                </a:cubicBezTo>
                <a:cubicBezTo>
                  <a:pt x="11212" y="21600"/>
                  <a:pt x="3403" y="16449"/>
                  <a:pt x="-1" y="8507"/>
                </a:cubicBezTo>
                <a:lnTo>
                  <a:pt x="19854"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Arc 111"/>
          <p:cNvSpPr>
            <a:spLocks/>
          </p:cNvSpPr>
          <p:nvPr/>
        </p:nvSpPr>
        <p:spPr bwMode="auto">
          <a:xfrm flipH="1" flipV="1">
            <a:off x="3167607" y="1660051"/>
            <a:ext cx="574675" cy="622300"/>
          </a:xfrm>
          <a:custGeom>
            <a:avLst/>
            <a:gdLst>
              <a:gd name="T0" fmla="*/ 2147483647 w 19944"/>
              <a:gd name="T1" fmla="*/ 2147483647 h 21600"/>
              <a:gd name="T2" fmla="*/ 0 w 19944"/>
              <a:gd name="T3" fmla="*/ 2147483647 h 21600"/>
              <a:gd name="T4" fmla="*/ 2147483647 w 19944"/>
              <a:gd name="T5" fmla="*/ 0 h 21600"/>
              <a:gd name="T6" fmla="*/ 0 60000 65536"/>
              <a:gd name="T7" fmla="*/ 0 60000 65536"/>
              <a:gd name="T8" fmla="*/ 0 60000 65536"/>
              <a:gd name="T9" fmla="*/ 0 w 19944"/>
              <a:gd name="T10" fmla="*/ 0 h 21600"/>
              <a:gd name="T11" fmla="*/ 19944 w 19944"/>
              <a:gd name="T12" fmla="*/ 21600 h 21600"/>
            </a:gdLst>
            <a:ahLst/>
            <a:cxnLst>
              <a:cxn ang="T6">
                <a:pos x="T0" y="T1"/>
              </a:cxn>
              <a:cxn ang="T7">
                <a:pos x="T2" y="T3"/>
              </a:cxn>
              <a:cxn ang="T8">
                <a:pos x="T4" y="T5"/>
              </a:cxn>
            </a:cxnLst>
            <a:rect l="T9" t="T10" r="T11" b="T12"/>
            <a:pathLst>
              <a:path w="19944" h="21600" fill="none" extrusionOk="0">
                <a:moveTo>
                  <a:pt x="19944" y="21580"/>
                </a:moveTo>
                <a:cubicBezTo>
                  <a:pt x="19636" y="21593"/>
                  <a:pt x="19329" y="21599"/>
                  <a:pt x="19022" y="21600"/>
                </a:cubicBezTo>
                <a:cubicBezTo>
                  <a:pt x="11072" y="21600"/>
                  <a:pt x="3765" y="17233"/>
                  <a:pt x="-1" y="10233"/>
                </a:cubicBezTo>
              </a:path>
              <a:path w="19944" h="21600" stroke="0" extrusionOk="0">
                <a:moveTo>
                  <a:pt x="19944" y="21580"/>
                </a:moveTo>
                <a:cubicBezTo>
                  <a:pt x="19636" y="21593"/>
                  <a:pt x="19329" y="21599"/>
                  <a:pt x="19022" y="21600"/>
                </a:cubicBezTo>
                <a:cubicBezTo>
                  <a:pt x="11072" y="21600"/>
                  <a:pt x="3765" y="17233"/>
                  <a:pt x="-1" y="10233"/>
                </a:cubicBezTo>
                <a:lnTo>
                  <a:pt x="19022"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Arc 112"/>
          <p:cNvSpPr>
            <a:spLocks/>
          </p:cNvSpPr>
          <p:nvPr/>
        </p:nvSpPr>
        <p:spPr bwMode="auto">
          <a:xfrm flipH="1" flipV="1">
            <a:off x="2550070" y="1658463"/>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Arc 113"/>
          <p:cNvSpPr>
            <a:spLocks/>
          </p:cNvSpPr>
          <p:nvPr/>
        </p:nvSpPr>
        <p:spPr bwMode="auto">
          <a:xfrm flipH="1">
            <a:off x="3167607" y="2285526"/>
            <a:ext cx="600075" cy="622300"/>
          </a:xfrm>
          <a:custGeom>
            <a:avLst/>
            <a:gdLst>
              <a:gd name="T0" fmla="*/ 2147483647 w 20776"/>
              <a:gd name="T1" fmla="*/ 2147483647 h 21600"/>
              <a:gd name="T2" fmla="*/ 0 w 20776"/>
              <a:gd name="T3" fmla="*/ 2147483647 h 21600"/>
              <a:gd name="T4" fmla="*/ 2147483647 w 20776"/>
              <a:gd name="T5" fmla="*/ 0 h 21600"/>
              <a:gd name="T6" fmla="*/ 0 60000 65536"/>
              <a:gd name="T7" fmla="*/ 0 60000 65536"/>
              <a:gd name="T8" fmla="*/ 0 60000 65536"/>
              <a:gd name="T9" fmla="*/ 0 w 20776"/>
              <a:gd name="T10" fmla="*/ 0 h 21600"/>
              <a:gd name="T11" fmla="*/ 20776 w 20776"/>
              <a:gd name="T12" fmla="*/ 21600 h 21600"/>
            </a:gdLst>
            <a:ahLst/>
            <a:cxnLst>
              <a:cxn ang="T6">
                <a:pos x="T0" y="T1"/>
              </a:cxn>
              <a:cxn ang="T7">
                <a:pos x="T2" y="T3"/>
              </a:cxn>
              <a:cxn ang="T8">
                <a:pos x="T4" y="T5"/>
              </a:cxn>
            </a:cxnLst>
            <a:rect l="T9" t="T10" r="T11" b="T12"/>
            <a:pathLst>
              <a:path w="20776" h="21600" fill="none" extrusionOk="0">
                <a:moveTo>
                  <a:pt x="20776" y="21580"/>
                </a:moveTo>
                <a:cubicBezTo>
                  <a:pt x="20468" y="21593"/>
                  <a:pt x="20161" y="21599"/>
                  <a:pt x="19854" y="21600"/>
                </a:cubicBezTo>
                <a:cubicBezTo>
                  <a:pt x="11212" y="21600"/>
                  <a:pt x="3403" y="16449"/>
                  <a:pt x="-1" y="8507"/>
                </a:cubicBezTo>
              </a:path>
              <a:path w="20776" h="21600" stroke="0" extrusionOk="0">
                <a:moveTo>
                  <a:pt x="20776" y="21580"/>
                </a:moveTo>
                <a:cubicBezTo>
                  <a:pt x="20468" y="21593"/>
                  <a:pt x="20161" y="21599"/>
                  <a:pt x="19854" y="21600"/>
                </a:cubicBezTo>
                <a:cubicBezTo>
                  <a:pt x="11212" y="21600"/>
                  <a:pt x="3403" y="16449"/>
                  <a:pt x="-1" y="8507"/>
                </a:cubicBezTo>
                <a:lnTo>
                  <a:pt x="19854"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7" name="Arc 114"/>
          <p:cNvSpPr>
            <a:spLocks/>
          </p:cNvSpPr>
          <p:nvPr/>
        </p:nvSpPr>
        <p:spPr bwMode="auto">
          <a:xfrm flipH="1" flipV="1">
            <a:off x="3194595" y="1974376"/>
            <a:ext cx="622300" cy="561975"/>
          </a:xfrm>
          <a:custGeom>
            <a:avLst/>
            <a:gdLst>
              <a:gd name="T0" fmla="*/ 2147483647 w 21600"/>
              <a:gd name="T1" fmla="*/ 2147483647 h 19507"/>
              <a:gd name="T2" fmla="*/ 2147483647 w 21600"/>
              <a:gd name="T3" fmla="*/ 0 h 19507"/>
              <a:gd name="T4" fmla="*/ 2147483647 w 21600"/>
              <a:gd name="T5" fmla="*/ 2147483647 h 19507"/>
              <a:gd name="T6" fmla="*/ 0 60000 65536"/>
              <a:gd name="T7" fmla="*/ 0 60000 65536"/>
              <a:gd name="T8" fmla="*/ 0 60000 65536"/>
              <a:gd name="T9" fmla="*/ 0 w 21600"/>
              <a:gd name="T10" fmla="*/ 0 h 19507"/>
              <a:gd name="T11" fmla="*/ 21600 w 21600"/>
              <a:gd name="T12" fmla="*/ 19507 h 19507"/>
            </a:gdLst>
            <a:ahLst/>
            <a:cxnLst>
              <a:cxn ang="T6">
                <a:pos x="T0" y="T1"/>
              </a:cxn>
              <a:cxn ang="T7">
                <a:pos x="T2" y="T3"/>
              </a:cxn>
              <a:cxn ang="T8">
                <a:pos x="T4" y="T5"/>
              </a:cxn>
            </a:cxnLst>
            <a:rect l="T9" t="T10" r="T11" b="T12"/>
            <a:pathLst>
              <a:path w="21600" h="19507" fill="none" extrusionOk="0">
                <a:moveTo>
                  <a:pt x="2900" y="19507"/>
                </a:moveTo>
                <a:cubicBezTo>
                  <a:pt x="1000" y="16220"/>
                  <a:pt x="0" y="12491"/>
                  <a:pt x="0" y="8695"/>
                </a:cubicBezTo>
                <a:cubicBezTo>
                  <a:pt x="-1" y="5701"/>
                  <a:pt x="622" y="2740"/>
                  <a:pt x="1827" y="0"/>
                </a:cubicBezTo>
              </a:path>
              <a:path w="21600" h="19507" stroke="0" extrusionOk="0">
                <a:moveTo>
                  <a:pt x="2900" y="19507"/>
                </a:moveTo>
                <a:cubicBezTo>
                  <a:pt x="1000" y="16220"/>
                  <a:pt x="0" y="12491"/>
                  <a:pt x="0" y="8695"/>
                </a:cubicBezTo>
                <a:cubicBezTo>
                  <a:pt x="-1" y="5701"/>
                  <a:pt x="622" y="2740"/>
                  <a:pt x="1827" y="0"/>
                </a:cubicBezTo>
                <a:lnTo>
                  <a:pt x="21600" y="8695"/>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Arc 115"/>
          <p:cNvSpPr>
            <a:spLocks/>
          </p:cNvSpPr>
          <p:nvPr/>
        </p:nvSpPr>
        <p:spPr bwMode="auto">
          <a:xfrm flipH="1" flipV="1">
            <a:off x="5337720" y="1644176"/>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Arc 116"/>
          <p:cNvSpPr>
            <a:spLocks/>
          </p:cNvSpPr>
          <p:nvPr/>
        </p:nvSpPr>
        <p:spPr bwMode="auto">
          <a:xfrm flipH="1" flipV="1">
            <a:off x="4721770" y="1645763"/>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Arc 117"/>
          <p:cNvSpPr>
            <a:spLocks/>
          </p:cNvSpPr>
          <p:nvPr/>
        </p:nvSpPr>
        <p:spPr bwMode="auto">
          <a:xfrm flipH="1">
            <a:off x="5337720" y="2272826"/>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1" name="Arc 118"/>
          <p:cNvSpPr>
            <a:spLocks/>
          </p:cNvSpPr>
          <p:nvPr/>
        </p:nvSpPr>
        <p:spPr bwMode="auto">
          <a:xfrm flipV="1">
            <a:off x="6814095" y="1653701"/>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Arc 119"/>
          <p:cNvSpPr>
            <a:spLocks/>
          </p:cNvSpPr>
          <p:nvPr/>
        </p:nvSpPr>
        <p:spPr bwMode="auto">
          <a:xfrm flipV="1">
            <a:off x="7426870" y="1655288"/>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Arc 120"/>
          <p:cNvSpPr>
            <a:spLocks/>
          </p:cNvSpPr>
          <p:nvPr/>
        </p:nvSpPr>
        <p:spPr bwMode="auto">
          <a:xfrm>
            <a:off x="6814095" y="2282351"/>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Line 121"/>
          <p:cNvSpPr>
            <a:spLocks noChangeShapeType="1"/>
          </p:cNvSpPr>
          <p:nvPr/>
        </p:nvSpPr>
        <p:spPr bwMode="auto">
          <a:xfrm flipH="1">
            <a:off x="1711870" y="3744438"/>
            <a:ext cx="0" cy="1841500"/>
          </a:xfrm>
          <a:prstGeom prst="line">
            <a:avLst/>
          </a:prstGeom>
          <a:noFill/>
          <a:ln w="76200">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Arc 122"/>
          <p:cNvSpPr>
            <a:spLocks/>
          </p:cNvSpPr>
          <p:nvPr/>
        </p:nvSpPr>
        <p:spPr bwMode="auto">
          <a:xfrm flipH="1" flipV="1">
            <a:off x="1070520" y="4311176"/>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Arc 123"/>
          <p:cNvSpPr>
            <a:spLocks/>
          </p:cNvSpPr>
          <p:nvPr/>
        </p:nvSpPr>
        <p:spPr bwMode="auto">
          <a:xfrm flipH="1" flipV="1">
            <a:off x="454570" y="4312763"/>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Arc 124"/>
          <p:cNvSpPr>
            <a:spLocks/>
          </p:cNvSpPr>
          <p:nvPr/>
        </p:nvSpPr>
        <p:spPr bwMode="auto">
          <a:xfrm flipH="1">
            <a:off x="1070520" y="4939826"/>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Line 125"/>
          <p:cNvSpPr>
            <a:spLocks noChangeShapeType="1"/>
          </p:cNvSpPr>
          <p:nvPr/>
        </p:nvSpPr>
        <p:spPr bwMode="auto">
          <a:xfrm>
            <a:off x="2561182" y="4277838"/>
            <a:ext cx="0" cy="1828800"/>
          </a:xfrm>
          <a:prstGeom prst="line">
            <a:avLst/>
          </a:prstGeom>
          <a:noFill/>
          <a:ln w="76200">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Arc 126"/>
          <p:cNvSpPr>
            <a:spLocks/>
          </p:cNvSpPr>
          <p:nvPr/>
        </p:nvSpPr>
        <p:spPr bwMode="auto">
          <a:xfrm flipV="1">
            <a:off x="2559595" y="4320701"/>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Arc 127"/>
          <p:cNvSpPr>
            <a:spLocks/>
          </p:cNvSpPr>
          <p:nvPr/>
        </p:nvSpPr>
        <p:spPr bwMode="auto">
          <a:xfrm flipV="1">
            <a:off x="3172370" y="4322288"/>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Arc 128"/>
          <p:cNvSpPr>
            <a:spLocks/>
          </p:cNvSpPr>
          <p:nvPr/>
        </p:nvSpPr>
        <p:spPr bwMode="auto">
          <a:xfrm>
            <a:off x="2559595" y="4949351"/>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Line 129"/>
          <p:cNvSpPr>
            <a:spLocks noChangeShapeType="1"/>
          </p:cNvSpPr>
          <p:nvPr/>
        </p:nvSpPr>
        <p:spPr bwMode="auto">
          <a:xfrm flipH="1">
            <a:off x="5953670" y="4290538"/>
            <a:ext cx="0" cy="1841500"/>
          </a:xfrm>
          <a:prstGeom prst="line">
            <a:avLst/>
          </a:prstGeom>
          <a:noFill/>
          <a:ln w="76200">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Arc 130"/>
          <p:cNvSpPr>
            <a:spLocks/>
          </p:cNvSpPr>
          <p:nvPr/>
        </p:nvSpPr>
        <p:spPr bwMode="auto">
          <a:xfrm flipH="1" flipV="1">
            <a:off x="5312320" y="4323876"/>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Arc 131"/>
          <p:cNvSpPr>
            <a:spLocks/>
          </p:cNvSpPr>
          <p:nvPr/>
        </p:nvSpPr>
        <p:spPr bwMode="auto">
          <a:xfrm flipH="1" flipV="1">
            <a:off x="4696370" y="4325463"/>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Arc 132"/>
          <p:cNvSpPr>
            <a:spLocks/>
          </p:cNvSpPr>
          <p:nvPr/>
        </p:nvSpPr>
        <p:spPr bwMode="auto">
          <a:xfrm flipH="1">
            <a:off x="5312320" y="4952526"/>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6" name="Arc 133"/>
          <p:cNvSpPr>
            <a:spLocks/>
          </p:cNvSpPr>
          <p:nvPr/>
        </p:nvSpPr>
        <p:spPr bwMode="auto">
          <a:xfrm flipH="1" flipV="1">
            <a:off x="7433220" y="4338163"/>
            <a:ext cx="649287" cy="649288"/>
          </a:xfrm>
          <a:custGeom>
            <a:avLst/>
            <a:gdLst>
              <a:gd name="T0" fmla="*/ 2147483647 w 22522"/>
              <a:gd name="T1" fmla="*/ 2147483647 h 22533"/>
              <a:gd name="T2" fmla="*/ 2147483647 w 22522"/>
              <a:gd name="T3" fmla="*/ 0 h 22533"/>
              <a:gd name="T4" fmla="*/ 2147483647 w 22522"/>
              <a:gd name="T5" fmla="*/ 2147483647 h 22533"/>
              <a:gd name="T6" fmla="*/ 0 60000 65536"/>
              <a:gd name="T7" fmla="*/ 0 60000 65536"/>
              <a:gd name="T8" fmla="*/ 0 60000 65536"/>
              <a:gd name="T9" fmla="*/ 0 w 22522"/>
              <a:gd name="T10" fmla="*/ 0 h 22533"/>
              <a:gd name="T11" fmla="*/ 22522 w 22522"/>
              <a:gd name="T12" fmla="*/ 22533 h 22533"/>
            </a:gdLst>
            <a:ahLst/>
            <a:cxnLst>
              <a:cxn ang="T6">
                <a:pos x="T0" y="T1"/>
              </a:cxn>
              <a:cxn ang="T7">
                <a:pos x="T2" y="T3"/>
              </a:cxn>
              <a:cxn ang="T8">
                <a:pos x="T4" y="T5"/>
              </a:cxn>
            </a:cxnLst>
            <a:rect l="T9" t="T10" r="T11" b="T12"/>
            <a:pathLst>
              <a:path w="22522" h="22533" fill="none" extrusionOk="0">
                <a:moveTo>
                  <a:pt x="22522" y="22513"/>
                </a:moveTo>
                <a:cubicBezTo>
                  <a:pt x="22214" y="22526"/>
                  <a:pt x="21907" y="22532"/>
                  <a:pt x="21600" y="22533"/>
                </a:cubicBezTo>
                <a:cubicBezTo>
                  <a:pt x="9670" y="22533"/>
                  <a:pt x="0" y="12862"/>
                  <a:pt x="0" y="933"/>
                </a:cubicBezTo>
                <a:cubicBezTo>
                  <a:pt x="-1" y="621"/>
                  <a:pt x="6" y="310"/>
                  <a:pt x="20" y="0"/>
                </a:cubicBezTo>
              </a:path>
              <a:path w="22522" h="22533" stroke="0" extrusionOk="0">
                <a:moveTo>
                  <a:pt x="22522" y="22513"/>
                </a:moveTo>
                <a:cubicBezTo>
                  <a:pt x="22214" y="22526"/>
                  <a:pt x="21907" y="22532"/>
                  <a:pt x="21600" y="22533"/>
                </a:cubicBezTo>
                <a:cubicBezTo>
                  <a:pt x="9670" y="22533"/>
                  <a:pt x="0" y="12862"/>
                  <a:pt x="0" y="933"/>
                </a:cubicBezTo>
                <a:cubicBezTo>
                  <a:pt x="-1" y="621"/>
                  <a:pt x="6" y="310"/>
                  <a:pt x="20" y="0"/>
                </a:cubicBezTo>
                <a:lnTo>
                  <a:pt x="21600" y="933"/>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7" name="Arc 134"/>
          <p:cNvSpPr>
            <a:spLocks/>
          </p:cNvSpPr>
          <p:nvPr/>
        </p:nvSpPr>
        <p:spPr bwMode="auto">
          <a:xfrm flipH="1" flipV="1">
            <a:off x="6817270" y="4338163"/>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Arc 135"/>
          <p:cNvSpPr>
            <a:spLocks/>
          </p:cNvSpPr>
          <p:nvPr/>
        </p:nvSpPr>
        <p:spPr bwMode="auto">
          <a:xfrm flipH="1">
            <a:off x="7434807" y="4965226"/>
            <a:ext cx="600075" cy="622300"/>
          </a:xfrm>
          <a:custGeom>
            <a:avLst/>
            <a:gdLst>
              <a:gd name="T0" fmla="*/ 2147483647 w 20776"/>
              <a:gd name="T1" fmla="*/ 2147483647 h 21600"/>
              <a:gd name="T2" fmla="*/ 0 w 20776"/>
              <a:gd name="T3" fmla="*/ 2147483647 h 21600"/>
              <a:gd name="T4" fmla="*/ 2147483647 w 20776"/>
              <a:gd name="T5" fmla="*/ 0 h 21600"/>
              <a:gd name="T6" fmla="*/ 0 60000 65536"/>
              <a:gd name="T7" fmla="*/ 0 60000 65536"/>
              <a:gd name="T8" fmla="*/ 0 60000 65536"/>
              <a:gd name="T9" fmla="*/ 0 w 20776"/>
              <a:gd name="T10" fmla="*/ 0 h 21600"/>
              <a:gd name="T11" fmla="*/ 20776 w 20776"/>
              <a:gd name="T12" fmla="*/ 21600 h 21600"/>
            </a:gdLst>
            <a:ahLst/>
            <a:cxnLst>
              <a:cxn ang="T6">
                <a:pos x="T0" y="T1"/>
              </a:cxn>
              <a:cxn ang="T7">
                <a:pos x="T2" y="T3"/>
              </a:cxn>
              <a:cxn ang="T8">
                <a:pos x="T4" y="T5"/>
              </a:cxn>
            </a:cxnLst>
            <a:rect l="T9" t="T10" r="T11" b="T12"/>
            <a:pathLst>
              <a:path w="20776" h="21600" fill="none" extrusionOk="0">
                <a:moveTo>
                  <a:pt x="20776" y="21580"/>
                </a:moveTo>
                <a:cubicBezTo>
                  <a:pt x="20468" y="21593"/>
                  <a:pt x="20161" y="21599"/>
                  <a:pt x="19854" y="21600"/>
                </a:cubicBezTo>
                <a:cubicBezTo>
                  <a:pt x="11212" y="21600"/>
                  <a:pt x="3403" y="16449"/>
                  <a:pt x="-1" y="8507"/>
                </a:cubicBezTo>
              </a:path>
              <a:path w="20776" h="21600" stroke="0" extrusionOk="0">
                <a:moveTo>
                  <a:pt x="20776" y="21580"/>
                </a:moveTo>
                <a:cubicBezTo>
                  <a:pt x="20468" y="21593"/>
                  <a:pt x="20161" y="21599"/>
                  <a:pt x="19854" y="21600"/>
                </a:cubicBezTo>
                <a:cubicBezTo>
                  <a:pt x="11212" y="21600"/>
                  <a:pt x="3403" y="16449"/>
                  <a:pt x="-1" y="8507"/>
                </a:cubicBezTo>
                <a:lnTo>
                  <a:pt x="19854" y="0"/>
                </a:lnTo>
                <a:close/>
              </a:path>
            </a:pathLst>
          </a:custGeom>
          <a:noFill/>
          <a:ln w="76200">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7" name="Text Box 39"/>
          <p:cNvSpPr txBox="1">
            <a:spLocks noChangeArrowheads="1"/>
          </p:cNvSpPr>
          <p:nvPr/>
        </p:nvSpPr>
        <p:spPr bwMode="auto">
          <a:xfrm>
            <a:off x="8816526" y="233381"/>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u</a:t>
            </a:r>
          </a:p>
        </p:txBody>
      </p:sp>
      <p:grpSp>
        <p:nvGrpSpPr>
          <p:cNvPr id="228" name="Group 227"/>
          <p:cNvGrpSpPr>
            <a:grpSpLocks/>
          </p:cNvGrpSpPr>
          <p:nvPr/>
        </p:nvGrpSpPr>
        <p:grpSpPr bwMode="auto">
          <a:xfrm>
            <a:off x="8837164" y="1050942"/>
            <a:ext cx="1825625" cy="1836737"/>
            <a:chOff x="294" y="1068"/>
            <a:chExt cx="2305" cy="2310"/>
          </a:xfrm>
        </p:grpSpPr>
        <p:sp>
          <p:nvSpPr>
            <p:cNvPr id="252" name="Rectangle 25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3" name="Line 5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4" name="Line 5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5" name="Line 5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6" name="Line 5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7" name="Line 5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8" name="Line 5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229" name="Text Box 56"/>
          <p:cNvSpPr txBox="1">
            <a:spLocks noChangeArrowheads="1"/>
          </p:cNvSpPr>
          <p:nvPr/>
        </p:nvSpPr>
        <p:spPr bwMode="auto">
          <a:xfrm>
            <a:off x="8994923" y="3035703"/>
            <a:ext cx="719138" cy="701675"/>
          </a:xfrm>
          <a:prstGeom prst="rect">
            <a:avLst/>
          </a:prstGeom>
          <a:solidFill>
            <a:srgbClr val="CC3300"/>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 lastClr="FFFFFF"/>
                </a:solidFill>
                <a:effectLst/>
                <a:uLnTx/>
                <a:uFillTx/>
                <a:latin typeface="Swis721 LtEx BT" pitchFamily="34" charset="0"/>
                <a:ea typeface="+mn-ea"/>
                <a:cs typeface="+mn-cs"/>
              </a:rPr>
              <a:t>s</a:t>
            </a:r>
          </a:p>
        </p:txBody>
      </p:sp>
      <p:grpSp>
        <p:nvGrpSpPr>
          <p:cNvPr id="230" name="Group 229"/>
          <p:cNvGrpSpPr>
            <a:grpSpLocks/>
          </p:cNvGrpSpPr>
          <p:nvPr/>
        </p:nvGrpSpPr>
        <p:grpSpPr bwMode="auto">
          <a:xfrm>
            <a:off x="9009211" y="3853264"/>
            <a:ext cx="1825625" cy="1836737"/>
            <a:chOff x="294" y="1068"/>
            <a:chExt cx="2305" cy="2310"/>
          </a:xfrm>
        </p:grpSpPr>
        <p:sp>
          <p:nvSpPr>
            <p:cNvPr id="245" name="Rectangle 24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6" name="Line 5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7" name="Line 6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8" name="Line 6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9" name="Line 6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0" name="Line 6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51" name="Line 6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231" name="Arc 115"/>
          <p:cNvSpPr>
            <a:spLocks/>
          </p:cNvSpPr>
          <p:nvPr/>
        </p:nvSpPr>
        <p:spPr bwMode="auto">
          <a:xfrm>
            <a:off x="9525148" y="4453340"/>
            <a:ext cx="423863" cy="307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232" name="Group 231"/>
          <p:cNvGrpSpPr>
            <a:grpSpLocks/>
          </p:cNvGrpSpPr>
          <p:nvPr/>
        </p:nvGrpSpPr>
        <p:grpSpPr bwMode="auto">
          <a:xfrm>
            <a:off x="9066361" y="5332815"/>
            <a:ext cx="950913" cy="331788"/>
            <a:chOff x="704" y="1824"/>
            <a:chExt cx="864" cy="288"/>
          </a:xfrm>
        </p:grpSpPr>
        <p:sp>
          <p:nvSpPr>
            <p:cNvPr id="243" name="Arc 118"/>
            <p:cNvSpPr>
              <a:spLocks/>
            </p:cNvSpPr>
            <p:nvPr/>
          </p:nvSpPr>
          <p:spPr bwMode="auto">
            <a:xfrm flipH="1" flipV="1">
              <a:off x="704" y="1824"/>
              <a:ext cx="4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4" name="Arc 119"/>
            <p:cNvSpPr>
              <a:spLocks/>
            </p:cNvSpPr>
            <p:nvPr/>
          </p:nvSpPr>
          <p:spPr bwMode="auto">
            <a:xfrm flipV="1">
              <a:off x="1128" y="1824"/>
              <a:ext cx="4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233" name="Group 232"/>
          <p:cNvGrpSpPr>
            <a:grpSpLocks/>
          </p:cNvGrpSpPr>
          <p:nvPr/>
        </p:nvGrpSpPr>
        <p:grpSpPr bwMode="auto">
          <a:xfrm>
            <a:off x="9287023" y="4981995"/>
            <a:ext cx="725488" cy="354013"/>
            <a:chOff x="3086" y="3627"/>
            <a:chExt cx="457" cy="223"/>
          </a:xfrm>
        </p:grpSpPr>
        <p:sp>
          <p:nvSpPr>
            <p:cNvPr id="241" name="Arc 120"/>
            <p:cNvSpPr>
              <a:spLocks/>
            </p:cNvSpPr>
            <p:nvPr/>
          </p:nvSpPr>
          <p:spPr bwMode="auto">
            <a:xfrm rot="5400000" flipH="1">
              <a:off x="3353" y="3660"/>
              <a:ext cx="18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2" name="Freeform 241"/>
            <p:cNvSpPr>
              <a:spLocks/>
            </p:cNvSpPr>
            <p:nvPr/>
          </p:nvSpPr>
          <p:spPr bwMode="auto">
            <a:xfrm>
              <a:off x="3086" y="3627"/>
              <a:ext cx="273" cy="33"/>
            </a:xfrm>
            <a:custGeom>
              <a:avLst/>
              <a:gdLst>
                <a:gd name="T0" fmla="*/ 0 w 408"/>
                <a:gd name="T1" fmla="*/ 0 h 48"/>
                <a:gd name="T2" fmla="*/ 30 w 408"/>
                <a:gd name="T3" fmla="*/ 5 h 48"/>
                <a:gd name="T4" fmla="*/ 55 w 408"/>
                <a:gd name="T5" fmla="*/ 8 h 48"/>
                <a:gd name="T6" fmla="*/ 0 60000 65536"/>
                <a:gd name="T7" fmla="*/ 0 60000 65536"/>
                <a:gd name="T8" fmla="*/ 0 60000 65536"/>
                <a:gd name="T9" fmla="*/ 0 w 408"/>
                <a:gd name="T10" fmla="*/ 0 h 48"/>
                <a:gd name="T11" fmla="*/ 408 w 408"/>
                <a:gd name="T12" fmla="*/ 48 h 48"/>
              </a:gdLst>
              <a:ahLst/>
              <a:cxnLst>
                <a:cxn ang="T6">
                  <a:pos x="T0" y="T1"/>
                </a:cxn>
                <a:cxn ang="T7">
                  <a:pos x="T2" y="T3"/>
                </a:cxn>
                <a:cxn ang="T8">
                  <a:pos x="T4" y="T5"/>
                </a:cxn>
              </a:cxnLst>
              <a:rect l="T9" t="T10" r="T11" b="T12"/>
              <a:pathLst>
                <a:path w="408" h="48">
                  <a:moveTo>
                    <a:pt x="0" y="0"/>
                  </a:moveTo>
                  <a:cubicBezTo>
                    <a:pt x="78" y="12"/>
                    <a:pt x="156" y="24"/>
                    <a:pt x="224" y="32"/>
                  </a:cubicBezTo>
                  <a:cubicBezTo>
                    <a:pt x="292" y="40"/>
                    <a:pt x="350" y="44"/>
                    <a:pt x="408" y="48"/>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234" name="Group 233"/>
          <p:cNvGrpSpPr>
            <a:grpSpLocks/>
          </p:cNvGrpSpPr>
          <p:nvPr/>
        </p:nvGrpSpPr>
        <p:grpSpPr bwMode="auto">
          <a:xfrm>
            <a:off x="9048917" y="4448587"/>
            <a:ext cx="492127" cy="538163"/>
            <a:chOff x="2936" y="3291"/>
            <a:chExt cx="310" cy="339"/>
          </a:xfrm>
        </p:grpSpPr>
        <p:sp>
          <p:nvSpPr>
            <p:cNvPr id="238" name="Arc 114"/>
            <p:cNvSpPr>
              <a:spLocks/>
            </p:cNvSpPr>
            <p:nvPr/>
          </p:nvSpPr>
          <p:spPr bwMode="auto">
            <a:xfrm flipH="1">
              <a:off x="2936" y="3306"/>
              <a:ext cx="187" cy="182"/>
            </a:xfrm>
            <a:custGeom>
              <a:avLst/>
              <a:gdLst>
                <a:gd name="T0" fmla="*/ 0 w 21600"/>
                <a:gd name="T1" fmla="*/ 0 h 20882"/>
                <a:gd name="T2" fmla="*/ 0 w 21600"/>
                <a:gd name="T3" fmla="*/ 0 h 20882"/>
                <a:gd name="T4" fmla="*/ 0 w 21600"/>
                <a:gd name="T5" fmla="*/ 0 h 20882"/>
                <a:gd name="T6" fmla="*/ 0 60000 65536"/>
                <a:gd name="T7" fmla="*/ 0 60000 65536"/>
                <a:gd name="T8" fmla="*/ 0 60000 65536"/>
                <a:gd name="T9" fmla="*/ 0 w 21600"/>
                <a:gd name="T10" fmla="*/ 0 h 20882"/>
                <a:gd name="T11" fmla="*/ 21600 w 21600"/>
                <a:gd name="T12" fmla="*/ 20882 h 20882"/>
              </a:gdLst>
              <a:ahLst/>
              <a:cxnLst>
                <a:cxn ang="T6">
                  <a:pos x="T0" y="T1"/>
                </a:cxn>
                <a:cxn ang="T7">
                  <a:pos x="T2" y="T3"/>
                </a:cxn>
                <a:cxn ang="T8">
                  <a:pos x="T4" y="T5"/>
                </a:cxn>
              </a:cxnLst>
              <a:rect l="T9" t="T10" r="T11" b="T12"/>
              <a:pathLst>
                <a:path w="21600" h="20882" fill="none" extrusionOk="0">
                  <a:moveTo>
                    <a:pt x="5522" y="0"/>
                  </a:moveTo>
                  <a:cubicBezTo>
                    <a:pt x="14999" y="2506"/>
                    <a:pt x="21600" y="11079"/>
                    <a:pt x="21600" y="20882"/>
                  </a:cubicBezTo>
                </a:path>
                <a:path w="21600" h="20882" stroke="0" extrusionOk="0">
                  <a:moveTo>
                    <a:pt x="5522" y="0"/>
                  </a:moveTo>
                  <a:cubicBezTo>
                    <a:pt x="14999" y="2506"/>
                    <a:pt x="21600" y="11079"/>
                    <a:pt x="21600" y="20882"/>
                  </a:cubicBezTo>
                  <a:lnTo>
                    <a:pt x="0" y="20882"/>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39" name="Arc 116"/>
            <p:cNvSpPr>
              <a:spLocks/>
            </p:cNvSpPr>
            <p:nvPr/>
          </p:nvSpPr>
          <p:spPr bwMode="auto">
            <a:xfrm flipH="1" flipV="1">
              <a:off x="2936" y="3482"/>
              <a:ext cx="198" cy="148"/>
            </a:xfrm>
            <a:custGeom>
              <a:avLst/>
              <a:gdLst>
                <a:gd name="T0" fmla="*/ 0 w 21600"/>
                <a:gd name="T1" fmla="*/ 0 h 21249"/>
                <a:gd name="T2" fmla="*/ 0 w 21600"/>
                <a:gd name="T3" fmla="*/ 0 h 21249"/>
                <a:gd name="T4" fmla="*/ 0 w 21600"/>
                <a:gd name="T5" fmla="*/ 0 h 21249"/>
                <a:gd name="T6" fmla="*/ 0 60000 65536"/>
                <a:gd name="T7" fmla="*/ 0 60000 65536"/>
                <a:gd name="T8" fmla="*/ 0 60000 65536"/>
                <a:gd name="T9" fmla="*/ 0 w 21600"/>
                <a:gd name="T10" fmla="*/ 0 h 21249"/>
                <a:gd name="T11" fmla="*/ 21600 w 21600"/>
                <a:gd name="T12" fmla="*/ 21249 h 21249"/>
              </a:gdLst>
              <a:ahLst/>
              <a:cxnLst>
                <a:cxn ang="T6">
                  <a:pos x="T0" y="T1"/>
                </a:cxn>
                <a:cxn ang="T7">
                  <a:pos x="T2" y="T3"/>
                </a:cxn>
                <a:cxn ang="T8">
                  <a:pos x="T4" y="T5"/>
                </a:cxn>
              </a:cxnLst>
              <a:rect l="T9" t="T10" r="T11" b="T12"/>
              <a:pathLst>
                <a:path w="21600" h="21249" fill="none" extrusionOk="0">
                  <a:moveTo>
                    <a:pt x="3880" y="0"/>
                  </a:moveTo>
                  <a:cubicBezTo>
                    <a:pt x="14143" y="1874"/>
                    <a:pt x="21600" y="10816"/>
                    <a:pt x="21600" y="21249"/>
                  </a:cubicBezTo>
                </a:path>
                <a:path w="21600" h="21249" stroke="0" extrusionOk="0">
                  <a:moveTo>
                    <a:pt x="3880" y="0"/>
                  </a:moveTo>
                  <a:cubicBezTo>
                    <a:pt x="14143" y="1874"/>
                    <a:pt x="21600" y="10816"/>
                    <a:pt x="21600" y="21249"/>
                  </a:cubicBezTo>
                  <a:lnTo>
                    <a:pt x="0" y="21249"/>
                  </a:lnTo>
                  <a:close/>
                </a:path>
              </a:pathLst>
            </a:custGeom>
            <a:noFill/>
            <a:ln w="76200">
              <a:solidFill>
                <a:srgbClr val="C0504D"/>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40" name="Freeform 239"/>
            <p:cNvSpPr>
              <a:spLocks/>
            </p:cNvSpPr>
            <p:nvPr/>
          </p:nvSpPr>
          <p:spPr bwMode="auto">
            <a:xfrm>
              <a:off x="3064" y="3291"/>
              <a:ext cx="182" cy="19"/>
            </a:xfrm>
            <a:custGeom>
              <a:avLst/>
              <a:gdLst>
                <a:gd name="T0" fmla="*/ 37 w 272"/>
                <a:gd name="T1" fmla="*/ 1 h 37"/>
                <a:gd name="T2" fmla="*/ 15 w 272"/>
                <a:gd name="T3" fmla="*/ 1 h 37"/>
                <a:gd name="T4" fmla="*/ 0 w 272"/>
                <a:gd name="T5" fmla="*/ 2 h 37"/>
                <a:gd name="T6" fmla="*/ 0 60000 65536"/>
                <a:gd name="T7" fmla="*/ 0 60000 65536"/>
                <a:gd name="T8" fmla="*/ 0 60000 65536"/>
                <a:gd name="T9" fmla="*/ 0 w 272"/>
                <a:gd name="T10" fmla="*/ 0 h 37"/>
                <a:gd name="T11" fmla="*/ 272 w 272"/>
                <a:gd name="T12" fmla="*/ 37 h 37"/>
              </a:gdLst>
              <a:ahLst/>
              <a:cxnLst>
                <a:cxn ang="T6">
                  <a:pos x="T0" y="T1"/>
                </a:cxn>
                <a:cxn ang="T7">
                  <a:pos x="T2" y="T3"/>
                </a:cxn>
                <a:cxn ang="T8">
                  <a:pos x="T4" y="T5"/>
                </a:cxn>
              </a:cxnLst>
              <a:rect l="T9" t="T10" r="T11" b="T12"/>
              <a:pathLst>
                <a:path w="272" h="37">
                  <a:moveTo>
                    <a:pt x="272" y="5"/>
                  </a:moveTo>
                  <a:cubicBezTo>
                    <a:pt x="245" y="5"/>
                    <a:pt x="157" y="0"/>
                    <a:pt x="112" y="5"/>
                  </a:cubicBezTo>
                  <a:cubicBezTo>
                    <a:pt x="67" y="10"/>
                    <a:pt x="23" y="30"/>
                    <a:pt x="0" y="37"/>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235" name="Line 131"/>
          <p:cNvSpPr>
            <a:spLocks noChangeShapeType="1"/>
          </p:cNvSpPr>
          <p:nvPr/>
        </p:nvSpPr>
        <p:spPr bwMode="auto">
          <a:xfrm flipV="1">
            <a:off x="9854751" y="1616093"/>
            <a:ext cx="0" cy="1250950"/>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36" name="Freeform 235"/>
          <p:cNvSpPr>
            <a:spLocks/>
          </p:cNvSpPr>
          <p:nvPr/>
        </p:nvSpPr>
        <p:spPr bwMode="auto">
          <a:xfrm flipH="1" flipV="1">
            <a:off x="8851451" y="2435243"/>
            <a:ext cx="1009650" cy="422275"/>
          </a:xfrm>
          <a:custGeom>
            <a:avLst/>
            <a:gdLst>
              <a:gd name="T0" fmla="*/ 0 w 633"/>
              <a:gd name="T1" fmla="*/ 2147483647 h 266"/>
              <a:gd name="T2" fmla="*/ 2147483647 w 633"/>
              <a:gd name="T3" fmla="*/ 2147483647 h 266"/>
              <a:gd name="T4" fmla="*/ 2147483647 w 633"/>
              <a:gd name="T5" fmla="*/ 2147483647 h 266"/>
              <a:gd name="T6" fmla="*/ 2147483647 w 633"/>
              <a:gd name="T7" fmla="*/ 2147483647 h 266"/>
              <a:gd name="T8" fmla="*/ 2147483647 w 633"/>
              <a:gd name="T9" fmla="*/ 2147483647 h 266"/>
              <a:gd name="T10" fmla="*/ 2147483647 w 633"/>
              <a:gd name="T11" fmla="*/ 2147483647 h 266"/>
              <a:gd name="T12" fmla="*/ 2147483647 w 633"/>
              <a:gd name="T13" fmla="*/ 2147483647 h 266"/>
              <a:gd name="T14" fmla="*/ 0 60000 65536"/>
              <a:gd name="T15" fmla="*/ 0 60000 65536"/>
              <a:gd name="T16" fmla="*/ 0 60000 65536"/>
              <a:gd name="T17" fmla="*/ 0 60000 65536"/>
              <a:gd name="T18" fmla="*/ 0 60000 65536"/>
              <a:gd name="T19" fmla="*/ 0 60000 65536"/>
              <a:gd name="T20" fmla="*/ 0 60000 65536"/>
              <a:gd name="T21" fmla="*/ 0 w 633"/>
              <a:gd name="T22" fmla="*/ 0 h 266"/>
              <a:gd name="T23" fmla="*/ 633 w 633"/>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266">
                <a:moveTo>
                  <a:pt x="0" y="266"/>
                </a:moveTo>
                <a:cubicBezTo>
                  <a:pt x="13" y="242"/>
                  <a:pt x="47" y="162"/>
                  <a:pt x="77" y="124"/>
                </a:cubicBezTo>
                <a:cubicBezTo>
                  <a:pt x="107" y="86"/>
                  <a:pt x="138" y="55"/>
                  <a:pt x="183" y="35"/>
                </a:cubicBezTo>
                <a:cubicBezTo>
                  <a:pt x="228" y="15"/>
                  <a:pt x="290" y="4"/>
                  <a:pt x="345" y="2"/>
                </a:cubicBezTo>
                <a:cubicBezTo>
                  <a:pt x="400" y="0"/>
                  <a:pt x="470" y="10"/>
                  <a:pt x="513" y="26"/>
                </a:cubicBezTo>
                <a:cubicBezTo>
                  <a:pt x="556" y="42"/>
                  <a:pt x="586" y="71"/>
                  <a:pt x="606" y="101"/>
                </a:cubicBezTo>
                <a:cubicBezTo>
                  <a:pt x="626" y="131"/>
                  <a:pt x="628" y="184"/>
                  <a:pt x="633" y="206"/>
                </a:cubicBezTo>
              </a:path>
            </a:pathLst>
          </a:cu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37" name="Line 133"/>
          <p:cNvSpPr>
            <a:spLocks noChangeShapeType="1"/>
          </p:cNvSpPr>
          <p:nvPr/>
        </p:nvSpPr>
        <p:spPr bwMode="auto">
          <a:xfrm flipV="1">
            <a:off x="8857801" y="1617681"/>
            <a:ext cx="0" cy="923925"/>
          </a:xfrm>
          <a:prstGeom prst="line">
            <a:avLst/>
          </a:prstGeom>
          <a:noFill/>
          <a:ln w="76200">
            <a:solidFill>
              <a:srgbClr val="C0504D"/>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r>
              <a:rPr lang="en-US" dirty="0"/>
              <a:t>47</a:t>
            </a:r>
          </a:p>
        </p:txBody>
      </p:sp>
    </p:spTree>
    <p:extLst>
      <p:ext uri="{BB962C8B-B14F-4D97-AF65-F5344CB8AC3E}">
        <p14:creationId xmlns:p14="http://schemas.microsoft.com/office/powerpoint/2010/main" val="1197201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6752" y="152658"/>
            <a:ext cx="7326313" cy="208"/>
            <a:chOff x="648" y="2072"/>
            <a:chExt cx="4615" cy="208"/>
          </a:xfrm>
        </p:grpSpPr>
        <p:sp>
          <p:nvSpPr>
            <p:cNvPr id="26" name="Line 12"/>
            <p:cNvSpPr>
              <a:spLocks noChangeShapeType="1"/>
            </p:cNvSpPr>
            <p:nvPr/>
          </p:nvSpPr>
          <p:spPr bwMode="auto">
            <a:xfrm>
              <a:off x="656" y="2280"/>
              <a:ext cx="4607" cy="0"/>
            </a:xfrm>
            <a:prstGeom prst="line">
              <a:avLst/>
            </a:prstGeom>
            <a:noFill/>
            <a:ln w="9525">
              <a:solidFill>
                <a:srgbClr val="EEECE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7" name="Line 23"/>
            <p:cNvSpPr>
              <a:spLocks noChangeShapeType="1"/>
            </p:cNvSpPr>
            <p:nvPr/>
          </p:nvSpPr>
          <p:spPr bwMode="auto">
            <a:xfrm>
              <a:off x="648" y="2072"/>
              <a:ext cx="4607" cy="0"/>
            </a:xfrm>
            <a:prstGeom prst="line">
              <a:avLst/>
            </a:prstGeom>
            <a:noFill/>
            <a:ln w="9525">
              <a:solidFill>
                <a:srgbClr val="EEECE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 name="Group 2"/>
          <p:cNvGrpSpPr>
            <a:grpSpLocks/>
          </p:cNvGrpSpPr>
          <p:nvPr/>
        </p:nvGrpSpPr>
        <p:grpSpPr bwMode="auto">
          <a:xfrm>
            <a:off x="326752" y="153066"/>
            <a:ext cx="7339013" cy="208"/>
            <a:chOff x="648" y="2480"/>
            <a:chExt cx="4623" cy="208"/>
          </a:xfrm>
        </p:grpSpPr>
        <p:sp>
          <p:nvSpPr>
            <p:cNvPr id="24" name="Line 22"/>
            <p:cNvSpPr>
              <a:spLocks noChangeShapeType="1"/>
            </p:cNvSpPr>
            <p:nvPr/>
          </p:nvSpPr>
          <p:spPr bwMode="auto">
            <a:xfrm>
              <a:off x="664" y="2480"/>
              <a:ext cx="4607" cy="0"/>
            </a:xfrm>
            <a:prstGeom prst="line">
              <a:avLst/>
            </a:prstGeom>
            <a:noFill/>
            <a:ln w="9525">
              <a:solidFill>
                <a:srgbClr val="EEECE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a:off x="648" y="2688"/>
              <a:ext cx="4607" cy="0"/>
            </a:xfrm>
            <a:prstGeom prst="line">
              <a:avLst/>
            </a:prstGeom>
            <a:noFill/>
            <a:ln w="9525">
              <a:solidFill>
                <a:srgbClr val="EEECE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4" name="Group 3"/>
          <p:cNvGrpSpPr>
            <a:grpSpLocks/>
          </p:cNvGrpSpPr>
          <p:nvPr/>
        </p:nvGrpSpPr>
        <p:grpSpPr bwMode="auto">
          <a:xfrm>
            <a:off x="288652" y="153482"/>
            <a:ext cx="7326313" cy="208"/>
            <a:chOff x="624" y="2896"/>
            <a:chExt cx="4615" cy="208"/>
          </a:xfrm>
        </p:grpSpPr>
        <p:sp>
          <p:nvSpPr>
            <p:cNvPr id="22" name="Line 30"/>
            <p:cNvSpPr>
              <a:spLocks noChangeShapeType="1"/>
            </p:cNvSpPr>
            <p:nvPr/>
          </p:nvSpPr>
          <p:spPr bwMode="auto">
            <a:xfrm>
              <a:off x="632" y="2896"/>
              <a:ext cx="4607" cy="0"/>
            </a:xfrm>
            <a:prstGeom prst="line">
              <a:avLst/>
            </a:prstGeom>
            <a:noFill/>
            <a:ln w="9525">
              <a:solidFill>
                <a:srgbClr val="EEECE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3" name="Line 32"/>
            <p:cNvSpPr>
              <a:spLocks noChangeShapeType="1"/>
            </p:cNvSpPr>
            <p:nvPr/>
          </p:nvSpPr>
          <p:spPr bwMode="auto">
            <a:xfrm>
              <a:off x="624" y="3104"/>
              <a:ext cx="4607" cy="0"/>
            </a:xfrm>
            <a:prstGeom prst="line">
              <a:avLst/>
            </a:prstGeom>
            <a:noFill/>
            <a:ln w="9525">
              <a:solidFill>
                <a:srgbClr val="EEECE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5" name="Text Box 4"/>
          <p:cNvSpPr txBox="1">
            <a:spLocks noChangeArrowheads="1"/>
          </p:cNvSpPr>
          <p:nvPr/>
        </p:nvSpPr>
        <p:spPr bwMode="auto">
          <a:xfrm>
            <a:off x="-305073" y="966561"/>
            <a:ext cx="184150" cy="519113"/>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288651" y="915693"/>
            <a:ext cx="11758205" cy="1077218"/>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Leave the space between words equal to the space</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requires for writing a letter </a:t>
            </a:r>
            <a:r>
              <a:rPr kumimoji="0" lang="en-US" sz="3200" b="0" i="0" u="none" strike="noStrike" kern="120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“O”. </a:t>
            </a:r>
          </a:p>
        </p:txBody>
      </p:sp>
      <p:sp>
        <p:nvSpPr>
          <p:cNvPr id="7" name="Rectangle 6"/>
          <p:cNvSpPr>
            <a:spLocks noChangeArrowheads="1"/>
          </p:cNvSpPr>
          <p:nvPr/>
        </p:nvSpPr>
        <p:spPr bwMode="auto">
          <a:xfrm>
            <a:off x="462416" y="2000849"/>
            <a:ext cx="1643399" cy="58477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504D"/>
                </a:solidFill>
                <a:effectLst/>
                <a:uLnTx/>
                <a:uFillTx/>
                <a:latin typeface="Times New Roman" panose="02020603050405020304" pitchFamily="18" charset="0"/>
                <a:cs typeface="Times New Roman" panose="02020603050405020304" pitchFamily="18" charset="0"/>
              </a:rPr>
              <a:t>Example</a:t>
            </a:r>
          </a:p>
        </p:txBody>
      </p:sp>
      <p:sp>
        <p:nvSpPr>
          <p:cNvPr id="8" name="Text Box 9"/>
          <p:cNvSpPr txBox="1">
            <a:spLocks noChangeArrowheads="1"/>
          </p:cNvSpPr>
          <p:nvPr/>
        </p:nvSpPr>
        <p:spPr bwMode="auto">
          <a:xfrm>
            <a:off x="681670" y="153214"/>
            <a:ext cx="5174815" cy="707886"/>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Sentence  Composition</a:t>
            </a:r>
          </a:p>
        </p:txBody>
      </p:sp>
      <p:sp>
        <p:nvSpPr>
          <p:cNvPr id="9" name="Text Box 11"/>
          <p:cNvSpPr txBox="1">
            <a:spLocks noChangeArrowheads="1"/>
          </p:cNvSpPr>
          <p:nvPr/>
        </p:nvSpPr>
        <p:spPr bwMode="auto">
          <a:xfrm>
            <a:off x="1405811" y="2779529"/>
            <a:ext cx="1117600" cy="641350"/>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ALL</a:t>
            </a:r>
          </a:p>
        </p:txBody>
      </p:sp>
      <p:sp>
        <p:nvSpPr>
          <p:cNvPr id="10" name="Text Box 13"/>
          <p:cNvSpPr txBox="1">
            <a:spLocks noChangeArrowheads="1"/>
          </p:cNvSpPr>
          <p:nvPr/>
        </p:nvSpPr>
        <p:spPr bwMode="auto">
          <a:xfrm>
            <a:off x="2698036" y="2779529"/>
            <a:ext cx="3031599"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latin typeface="Times New Roman" panose="02020603050405020304" pitchFamily="18" charset="0"/>
                <a:cs typeface="Times New Roman" panose="02020603050405020304" pitchFamily="18" charset="0"/>
              </a:rPr>
              <a:t>DIMENSIONS</a:t>
            </a:r>
          </a:p>
        </p:txBody>
      </p:sp>
      <p:sp>
        <p:nvSpPr>
          <p:cNvPr id="11" name="Text Box 14"/>
          <p:cNvSpPr txBox="1">
            <a:spLocks noChangeArrowheads="1"/>
          </p:cNvSpPr>
          <p:nvPr/>
        </p:nvSpPr>
        <p:spPr bwMode="auto">
          <a:xfrm>
            <a:off x="5965522" y="2760916"/>
            <a:ext cx="1107996"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ARE</a:t>
            </a:r>
          </a:p>
        </p:txBody>
      </p:sp>
      <p:sp>
        <p:nvSpPr>
          <p:cNvPr id="12" name="Text Box 15"/>
          <p:cNvSpPr txBox="1">
            <a:spLocks noChangeArrowheads="1"/>
          </p:cNvSpPr>
          <p:nvPr/>
        </p:nvSpPr>
        <p:spPr bwMode="auto">
          <a:xfrm>
            <a:off x="7268761" y="2779529"/>
            <a:ext cx="682625" cy="641350"/>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IN</a:t>
            </a:r>
          </a:p>
        </p:txBody>
      </p:sp>
      <p:sp>
        <p:nvSpPr>
          <p:cNvPr id="13" name="Text Box 16"/>
          <p:cNvSpPr txBox="1">
            <a:spLocks noChangeArrowheads="1"/>
          </p:cNvSpPr>
          <p:nvPr/>
        </p:nvSpPr>
        <p:spPr bwMode="auto">
          <a:xfrm>
            <a:off x="1380411" y="3427229"/>
            <a:ext cx="3288080"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MILLIMETERS</a:t>
            </a:r>
          </a:p>
        </p:txBody>
      </p:sp>
      <p:sp>
        <p:nvSpPr>
          <p:cNvPr id="14" name="Rectangle 13"/>
          <p:cNvSpPr>
            <a:spLocks noChangeArrowheads="1"/>
          </p:cNvSpPr>
          <p:nvPr/>
        </p:nvSpPr>
        <p:spPr bwMode="auto">
          <a:xfrm>
            <a:off x="2334499" y="2781116"/>
            <a:ext cx="518091"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solidFill>
                  <a:srgbClr val="FF3300"/>
                </a:solidFill>
                <a:latin typeface="Times New Roman" panose="02020603050405020304" pitchFamily="18" charset="0"/>
                <a:cs typeface="Times New Roman" panose="02020603050405020304" pitchFamily="18" charset="0"/>
              </a:rPr>
              <a:t>O</a:t>
            </a:r>
          </a:p>
        </p:txBody>
      </p:sp>
      <p:sp>
        <p:nvSpPr>
          <p:cNvPr id="15" name="Rectangle 14"/>
          <p:cNvSpPr>
            <a:spLocks noChangeArrowheads="1"/>
          </p:cNvSpPr>
          <p:nvPr/>
        </p:nvSpPr>
        <p:spPr bwMode="auto">
          <a:xfrm>
            <a:off x="5575182" y="2774985"/>
            <a:ext cx="518091"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rgbClr val="FF3300"/>
                </a:solidFill>
                <a:latin typeface="Times New Roman" panose="02020603050405020304" pitchFamily="18" charset="0"/>
                <a:cs typeface="Times New Roman" panose="02020603050405020304" pitchFamily="18" charset="0"/>
              </a:rPr>
              <a:t>O</a:t>
            </a:r>
          </a:p>
        </p:txBody>
      </p:sp>
      <p:sp>
        <p:nvSpPr>
          <p:cNvPr id="16" name="Rectangle 15"/>
          <p:cNvSpPr>
            <a:spLocks noChangeArrowheads="1"/>
          </p:cNvSpPr>
          <p:nvPr/>
        </p:nvSpPr>
        <p:spPr bwMode="auto">
          <a:xfrm>
            <a:off x="6937500" y="2784158"/>
            <a:ext cx="518091"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rgbClr val="FF3300"/>
                </a:solidFill>
                <a:latin typeface="Times New Roman" panose="02020603050405020304" pitchFamily="18" charset="0"/>
                <a:cs typeface="Times New Roman" panose="02020603050405020304" pitchFamily="18" charset="0"/>
              </a:rPr>
              <a:t>O</a:t>
            </a:r>
          </a:p>
        </p:txBody>
      </p:sp>
      <p:sp>
        <p:nvSpPr>
          <p:cNvPr id="17" name="Rectangle 16"/>
          <p:cNvSpPr>
            <a:spLocks noChangeArrowheads="1"/>
          </p:cNvSpPr>
          <p:nvPr/>
        </p:nvSpPr>
        <p:spPr bwMode="auto">
          <a:xfrm>
            <a:off x="4495287" y="3428061"/>
            <a:ext cx="518091"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rgbClr val="FF3300"/>
                </a:solidFill>
                <a:latin typeface="Times New Roman" panose="02020603050405020304" pitchFamily="18" charset="0"/>
                <a:cs typeface="Times New Roman" panose="02020603050405020304" pitchFamily="18" charset="0"/>
              </a:rPr>
              <a:t>O</a:t>
            </a:r>
          </a:p>
        </p:txBody>
      </p:sp>
      <p:sp>
        <p:nvSpPr>
          <p:cNvPr id="18" name="Text Box 26"/>
          <p:cNvSpPr txBox="1">
            <a:spLocks noChangeArrowheads="1"/>
          </p:cNvSpPr>
          <p:nvPr/>
        </p:nvSpPr>
        <p:spPr bwMode="auto">
          <a:xfrm>
            <a:off x="4837192" y="3455367"/>
            <a:ext cx="3262432"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UNLESS</a:t>
            </a:r>
            <a:r>
              <a:rPr lang="en-US" sz="3600" dirty="0">
                <a:solidFill>
                  <a:srgbClr val="C00000"/>
                </a:solidFill>
                <a:latin typeface="Times New Roman" panose="02020603050405020304" pitchFamily="18" charset="0"/>
                <a:cs typeface="Times New Roman" panose="02020603050405020304" pitchFamily="18" charset="0"/>
              </a:rPr>
              <a:t>O</a:t>
            </a:r>
            <a:r>
              <a:rPr lang="en-US" sz="3600" dirty="0">
                <a:latin typeface="Times New Roman" panose="02020603050405020304" pitchFamily="18" charset="0"/>
                <a:cs typeface="Times New Roman" panose="02020603050405020304" pitchFamily="18" charset="0"/>
              </a:rPr>
              <a:t>AND</a:t>
            </a:r>
          </a:p>
        </p:txBody>
      </p:sp>
      <p:sp>
        <p:nvSpPr>
          <p:cNvPr id="19" name="Text Box 27"/>
          <p:cNvSpPr txBox="1">
            <a:spLocks noChangeArrowheads="1"/>
          </p:cNvSpPr>
          <p:nvPr/>
        </p:nvSpPr>
        <p:spPr bwMode="auto">
          <a:xfrm>
            <a:off x="1380411" y="4092391"/>
            <a:ext cx="3160032"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rgbClr val="C00000"/>
                </a:solidFill>
                <a:latin typeface="Times New Roman" panose="02020603050405020304" pitchFamily="18" charset="0"/>
                <a:cs typeface="Times New Roman" panose="02020603050405020304" pitchFamily="18" charset="0"/>
              </a:rPr>
              <a:t>O</a:t>
            </a:r>
            <a:r>
              <a:rPr lang="en-US" sz="3600" dirty="0">
                <a:latin typeface="Times New Roman" panose="02020603050405020304" pitchFamily="18" charset="0"/>
                <a:cs typeface="Times New Roman" panose="02020603050405020304" pitchFamily="18" charset="0"/>
              </a:rPr>
              <a:t>OTHERWISE</a:t>
            </a:r>
          </a:p>
        </p:txBody>
      </p:sp>
      <p:sp>
        <p:nvSpPr>
          <p:cNvPr id="20" name="Text Box 28"/>
          <p:cNvSpPr txBox="1">
            <a:spLocks noChangeArrowheads="1"/>
          </p:cNvSpPr>
          <p:nvPr/>
        </p:nvSpPr>
        <p:spPr bwMode="auto">
          <a:xfrm>
            <a:off x="4674143" y="4092390"/>
            <a:ext cx="2582758"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SPECIFIED.</a:t>
            </a:r>
          </a:p>
        </p:txBody>
      </p:sp>
      <p:sp>
        <p:nvSpPr>
          <p:cNvPr id="21" name="Rectangle 20"/>
          <p:cNvSpPr>
            <a:spLocks noChangeArrowheads="1"/>
          </p:cNvSpPr>
          <p:nvPr/>
        </p:nvSpPr>
        <p:spPr bwMode="auto">
          <a:xfrm>
            <a:off x="4319101" y="4101698"/>
            <a:ext cx="518091" cy="64633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rgbClr val="FF3300"/>
                </a:solidFill>
                <a:latin typeface="Times New Roman" panose="02020603050405020304" pitchFamily="18" charset="0"/>
                <a:cs typeface="Times New Roman" panose="02020603050405020304" pitchFamily="18" charset="0"/>
              </a:rPr>
              <a:t>O</a:t>
            </a:r>
          </a:p>
        </p:txBody>
      </p:sp>
      <p:sp>
        <p:nvSpPr>
          <p:cNvPr id="28" name="Slide Number Placeholder 27"/>
          <p:cNvSpPr>
            <a:spLocks noGrp="1"/>
          </p:cNvSpPr>
          <p:nvPr>
            <p:ph type="sldNum" sz="quarter" idx="12"/>
          </p:nvPr>
        </p:nvSpPr>
        <p:spPr/>
        <p:txBody>
          <a:bodyPr/>
          <a:lstStyle/>
          <a:p>
            <a:r>
              <a:rPr lang="en-US" dirty="0"/>
              <a:t>48</a:t>
            </a:r>
          </a:p>
        </p:txBody>
      </p:sp>
    </p:spTree>
    <p:extLst>
      <p:ext uri="{BB962C8B-B14F-4D97-AF65-F5344CB8AC3E}">
        <p14:creationId xmlns:p14="http://schemas.microsoft.com/office/powerpoint/2010/main" val="1232498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0" y="-13648"/>
            <a:ext cx="9144000" cy="6720114"/>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r>
              <a:rPr lang="en-US" dirty="0">
                <a:solidFill>
                  <a:schemeClr val="bg1"/>
                </a:solidFill>
              </a:rPr>
              <a:t>49</a:t>
            </a:r>
            <a:endParaRPr lang="th-TH" dirty="0">
              <a:solidFill>
                <a:schemeClr val="bg1"/>
              </a:solidFill>
            </a:endParaRPr>
          </a:p>
        </p:txBody>
      </p:sp>
    </p:spTree>
    <p:extLst>
      <p:ext uri="{BB962C8B-B14F-4D97-AF65-F5344CB8AC3E}">
        <p14:creationId xmlns:p14="http://schemas.microsoft.com/office/powerpoint/2010/main" val="2200425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rcRect/>
          <a:stretch>
            <a:fillRect/>
          </a:stretch>
        </p:blipFill>
        <p:spPr bwMode="auto">
          <a:xfrm>
            <a:off x="0" y="0"/>
            <a:ext cx="8998857" cy="6357256"/>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r>
              <a:rPr lang="en-US" dirty="0">
                <a:solidFill>
                  <a:schemeClr val="bg1"/>
                </a:solidFill>
              </a:rPr>
              <a:t>50</a:t>
            </a:r>
            <a:endParaRPr lang="th-TH" dirty="0">
              <a:solidFill>
                <a:schemeClr val="bg1"/>
              </a:solidFill>
            </a:endParaRPr>
          </a:p>
        </p:txBody>
      </p:sp>
    </p:spTree>
    <p:extLst>
      <p:ext uri="{BB962C8B-B14F-4D97-AF65-F5344CB8AC3E}">
        <p14:creationId xmlns:p14="http://schemas.microsoft.com/office/powerpoint/2010/main" val="3807604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F3A7-A70F-4B3E-9A08-3E90E01E6965}"/>
              </a:ext>
            </a:extLst>
          </p:cNvPr>
          <p:cNvSpPr>
            <a:spLocks noGrp="1"/>
          </p:cNvSpPr>
          <p:nvPr>
            <p:ph type="title"/>
          </p:nvPr>
        </p:nvSpPr>
        <p:spPr>
          <a:xfrm>
            <a:off x="132522" y="152400"/>
            <a:ext cx="10363200" cy="556591"/>
          </a:xfrm>
        </p:spPr>
        <p:txBody>
          <a:bodyPr/>
          <a:lstStyle/>
          <a:p>
            <a:r>
              <a:rPr lang="en-US" dirty="0">
                <a:solidFill>
                  <a:srgbClr val="C00000"/>
                </a:solidFill>
              </a:rPr>
              <a:t>Line types </a:t>
            </a:r>
          </a:p>
        </p:txBody>
      </p:sp>
      <p:pic>
        <p:nvPicPr>
          <p:cNvPr id="5" name="Content Placeholder 4">
            <a:extLst>
              <a:ext uri="{FF2B5EF4-FFF2-40B4-BE49-F238E27FC236}">
                <a16:creationId xmlns:a16="http://schemas.microsoft.com/office/drawing/2014/main" id="{357A7996-8123-4458-8272-5AEAB1103787}"/>
              </a:ext>
            </a:extLst>
          </p:cNvPr>
          <p:cNvPicPr>
            <a:picLocks noGrp="1" noChangeAspect="1"/>
          </p:cNvPicPr>
          <p:nvPr>
            <p:ph idx="1"/>
          </p:nvPr>
        </p:nvPicPr>
        <p:blipFill>
          <a:blip r:embed="rId2"/>
          <a:stretch>
            <a:fillRect/>
          </a:stretch>
        </p:blipFill>
        <p:spPr>
          <a:xfrm>
            <a:off x="543339" y="708991"/>
            <a:ext cx="10614991" cy="5691809"/>
          </a:xfrm>
          <a:prstGeom prst="rect">
            <a:avLst/>
          </a:prstGeom>
        </p:spPr>
      </p:pic>
      <p:sp>
        <p:nvSpPr>
          <p:cNvPr id="4" name="Slide Number Placeholder 3">
            <a:extLst>
              <a:ext uri="{FF2B5EF4-FFF2-40B4-BE49-F238E27FC236}">
                <a16:creationId xmlns:a16="http://schemas.microsoft.com/office/drawing/2014/main" id="{524D96E1-88FD-42B0-B392-0D3501EDD416}"/>
              </a:ext>
            </a:extLst>
          </p:cNvPr>
          <p:cNvSpPr>
            <a:spLocks noGrp="1"/>
          </p:cNvSpPr>
          <p:nvPr>
            <p:ph type="sldNum" sz="quarter" idx="12"/>
          </p:nvPr>
        </p:nvSpPr>
        <p:spPr/>
        <p:txBody>
          <a:bodyPr/>
          <a:lstStyle/>
          <a:p>
            <a:fld id="{7469B081-0EAA-46A7-A675-6AFA278A1F17}" type="slidenum">
              <a:rPr lang="en-US" smtClean="0"/>
              <a:pPr/>
              <a:t>59</a:t>
            </a:fld>
            <a:endParaRPr lang="th-TH"/>
          </a:p>
        </p:txBody>
      </p:sp>
    </p:spTree>
    <p:extLst>
      <p:ext uri="{BB962C8B-B14F-4D97-AF65-F5344CB8AC3E}">
        <p14:creationId xmlns:p14="http://schemas.microsoft.com/office/powerpoint/2010/main" val="229561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lum bright="-24000" contrast="6000"/>
            <a:extLst>
              <a:ext uri="{28A0092B-C50C-407E-A947-70E740481C1C}">
                <a14:useLocalDpi xmlns:a14="http://schemas.microsoft.com/office/drawing/2010/main" val="0"/>
              </a:ext>
            </a:extLst>
          </a:blip>
          <a:srcRect l="1233" t="1366" r="1686" b="1790"/>
          <a:stretch>
            <a:fillRect/>
          </a:stretch>
        </p:blipFill>
        <p:spPr bwMode="auto">
          <a:xfrm>
            <a:off x="5502119" y="998999"/>
            <a:ext cx="39751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44701" y="3976928"/>
            <a:ext cx="9612892" cy="14541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endParaRPr lang="en-US" altLang="en-US">
              <a:cs typeface="Times New Roman" panose="02020603050405020304" pitchFamily="18" charset="0"/>
            </a:endParaRPr>
          </a:p>
        </p:txBody>
      </p:sp>
      <p:sp>
        <p:nvSpPr>
          <p:cNvPr id="4" name="Text Box 2"/>
          <p:cNvSpPr txBox="1">
            <a:spLocks noChangeArrowheads="1"/>
          </p:cNvSpPr>
          <p:nvPr/>
        </p:nvSpPr>
        <p:spPr bwMode="auto">
          <a:xfrm>
            <a:off x="524146" y="826967"/>
            <a:ext cx="39337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dirty="0">
                <a:cs typeface="Times New Roman" panose="02020603050405020304" pitchFamily="18" charset="0"/>
              </a:rPr>
              <a:t>1. Try to write a description of</a:t>
            </a:r>
          </a:p>
          <a:p>
            <a:pPr eaLnBrk="1" hangingPunct="1"/>
            <a:r>
              <a:rPr lang="en-US" altLang="en-US" sz="2400" dirty="0">
                <a:cs typeface="Times New Roman" panose="02020603050405020304" pitchFamily="18" charset="0"/>
              </a:rPr>
              <a:t>     this object.</a:t>
            </a:r>
          </a:p>
        </p:txBody>
      </p:sp>
      <p:sp>
        <p:nvSpPr>
          <p:cNvPr id="5" name="Text Box 3"/>
          <p:cNvSpPr txBox="1">
            <a:spLocks noChangeArrowheads="1"/>
          </p:cNvSpPr>
          <p:nvPr/>
        </p:nvSpPr>
        <p:spPr bwMode="auto">
          <a:xfrm>
            <a:off x="478172" y="1580213"/>
            <a:ext cx="40256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dirty="0">
                <a:cs typeface="Times New Roman" panose="02020603050405020304" pitchFamily="18" charset="0"/>
              </a:rPr>
              <a:t>2. Test your written description</a:t>
            </a:r>
          </a:p>
          <a:p>
            <a:pPr eaLnBrk="1" hangingPunct="1"/>
            <a:r>
              <a:rPr lang="en-US" altLang="en-US" sz="2400" dirty="0">
                <a:cs typeface="Times New Roman" panose="02020603050405020304" pitchFamily="18" charset="0"/>
              </a:rPr>
              <a:t>     by having someone attempt</a:t>
            </a:r>
            <a:br>
              <a:rPr lang="en-US" altLang="en-US" sz="2400" dirty="0">
                <a:cs typeface="Times New Roman" panose="02020603050405020304" pitchFamily="18" charset="0"/>
              </a:rPr>
            </a:br>
            <a:r>
              <a:rPr lang="en-US" altLang="en-US" sz="2400" dirty="0">
                <a:cs typeface="Times New Roman" panose="02020603050405020304" pitchFamily="18" charset="0"/>
              </a:rPr>
              <a:t>     to make a sketch from your</a:t>
            </a:r>
          </a:p>
          <a:p>
            <a:pPr eaLnBrk="1" hangingPunct="1"/>
            <a:r>
              <a:rPr lang="en-US" altLang="en-US" sz="2400" dirty="0">
                <a:cs typeface="Times New Roman" panose="02020603050405020304" pitchFamily="18" charset="0"/>
              </a:rPr>
              <a:t>     description.</a:t>
            </a:r>
          </a:p>
        </p:txBody>
      </p:sp>
      <p:sp>
        <p:nvSpPr>
          <p:cNvPr id="6" name="Rectangle 5"/>
          <p:cNvSpPr>
            <a:spLocks noChangeArrowheads="1"/>
          </p:cNvSpPr>
          <p:nvPr/>
        </p:nvSpPr>
        <p:spPr bwMode="auto">
          <a:xfrm>
            <a:off x="629895" y="179474"/>
            <a:ext cx="72507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algn="ctr" eaLnBrk="1" hangingPunct="1"/>
            <a:r>
              <a:rPr lang="en-US" altLang="en-US" sz="3600" b="1" dirty="0">
                <a:solidFill>
                  <a:srgbClr val="C00000"/>
                </a:solidFill>
                <a:cs typeface="Times New Roman" panose="02020603050405020304" pitchFamily="18" charset="0"/>
              </a:rPr>
              <a:t>Effectiveness of Graphics Language</a:t>
            </a:r>
          </a:p>
        </p:txBody>
      </p:sp>
      <p:sp>
        <p:nvSpPr>
          <p:cNvPr id="7" name="Text Box 10"/>
          <p:cNvSpPr txBox="1">
            <a:spLocks noChangeArrowheads="1"/>
          </p:cNvSpPr>
          <p:nvPr/>
        </p:nvSpPr>
        <p:spPr bwMode="auto">
          <a:xfrm>
            <a:off x="387438" y="3976928"/>
            <a:ext cx="9975762" cy="1010726"/>
          </a:xfrm>
          <a:prstGeom prst="rect">
            <a:avLst/>
          </a:prstGeom>
          <a:noFill/>
          <a:ln w="9525">
            <a:noFill/>
            <a:miter lim="800000"/>
            <a:headEnd/>
            <a:tailEnd/>
          </a:ln>
          <a:effectLst/>
        </p:spPr>
        <p:txBody>
          <a:bodyPr wrap="squar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a:lnSpc>
                <a:spcPct val="120000"/>
              </a:lnSpc>
              <a:defRPr/>
            </a:pPr>
            <a:r>
              <a:rPr lang="en-US" sz="2600" dirty="0">
                <a:cs typeface="Times New Roman" panose="02020603050405020304" pitchFamily="18" charset="0"/>
              </a:rPr>
              <a:t>The word languages are </a:t>
            </a:r>
            <a:r>
              <a:rPr lang="en-US" sz="2600" u="sng" dirty="0">
                <a:cs typeface="Times New Roman" panose="02020603050405020304" pitchFamily="18" charset="0"/>
              </a:rPr>
              <a:t>inadequate</a:t>
            </a:r>
            <a:r>
              <a:rPr lang="en-US" sz="2600" dirty="0">
                <a:cs typeface="Times New Roman" panose="02020603050405020304" pitchFamily="18" charset="0"/>
              </a:rPr>
              <a:t> for describing the </a:t>
            </a:r>
            <a:r>
              <a:rPr lang="en-US" sz="2600" b="1" i="1" dirty="0">
                <a:solidFill>
                  <a:srgbClr val="CC3300"/>
                </a:solidFill>
                <a:effectLst>
                  <a:outerShdw blurRad="38100" dist="38100" dir="2700000" algn="tl">
                    <a:srgbClr val="C0C0C0"/>
                  </a:outerShdw>
                </a:effectLst>
                <a:cs typeface="Times New Roman" panose="02020603050405020304" pitchFamily="18" charset="0"/>
              </a:rPr>
              <a:t>size</a:t>
            </a:r>
            <a:r>
              <a:rPr lang="en-US" sz="2600" dirty="0">
                <a:cs typeface="Times New Roman" panose="02020603050405020304" pitchFamily="18" charset="0"/>
              </a:rPr>
              <a:t>, </a:t>
            </a:r>
            <a:r>
              <a:rPr lang="en-US" sz="2600" b="1" i="1" dirty="0">
                <a:solidFill>
                  <a:srgbClr val="CC3300"/>
                </a:solidFill>
                <a:effectLst>
                  <a:outerShdw blurRad="38100" dist="38100" dir="2700000" algn="tl">
                    <a:srgbClr val="C0C0C0"/>
                  </a:outerShdw>
                </a:effectLst>
                <a:cs typeface="Times New Roman" panose="02020603050405020304" pitchFamily="18" charset="0"/>
              </a:rPr>
              <a:t>shape</a:t>
            </a:r>
            <a:r>
              <a:rPr lang="en-US" sz="2600" dirty="0">
                <a:cs typeface="Times New Roman" panose="02020603050405020304" pitchFamily="18" charset="0"/>
              </a:rPr>
              <a:t> and  </a:t>
            </a:r>
            <a:r>
              <a:rPr lang="en-US" sz="2600" b="1" i="1" dirty="0">
                <a:solidFill>
                  <a:srgbClr val="CC3300"/>
                </a:solidFill>
                <a:effectLst>
                  <a:outerShdw blurRad="38100" dist="38100" dir="2700000" algn="tl">
                    <a:srgbClr val="C0C0C0"/>
                  </a:outerShdw>
                </a:effectLst>
                <a:cs typeface="Times New Roman" panose="02020603050405020304" pitchFamily="18" charset="0"/>
              </a:rPr>
              <a:t>features</a:t>
            </a:r>
            <a:r>
              <a:rPr lang="en-US" sz="2600" b="1" i="1" dirty="0">
                <a:solidFill>
                  <a:srgbClr val="FFCC00"/>
                </a:solidFill>
                <a:effectLst>
                  <a:outerShdw blurRad="38100" dist="38100" dir="2700000" algn="tl">
                    <a:srgbClr val="C0C0C0"/>
                  </a:outerShdw>
                </a:effectLst>
                <a:cs typeface="Times New Roman" panose="02020603050405020304" pitchFamily="18" charset="0"/>
              </a:rPr>
              <a:t> </a:t>
            </a:r>
            <a:r>
              <a:rPr lang="en-US" sz="2600" dirty="0">
                <a:cs typeface="Times New Roman" panose="02020603050405020304" pitchFamily="18" charset="0"/>
              </a:rPr>
              <a:t>completely as well as concisely.</a:t>
            </a:r>
          </a:p>
        </p:txBody>
      </p:sp>
      <p:sp>
        <p:nvSpPr>
          <p:cNvPr id="8" name="Rectangle 7"/>
          <p:cNvSpPr>
            <a:spLocks noChangeArrowheads="1"/>
          </p:cNvSpPr>
          <p:nvPr/>
        </p:nvSpPr>
        <p:spPr bwMode="auto">
          <a:xfrm>
            <a:off x="478172" y="3337719"/>
            <a:ext cx="610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i="1" dirty="0">
                <a:cs typeface="Times New Roman" panose="02020603050405020304" pitchFamily="18" charset="0"/>
              </a:rPr>
              <a:t>You can easily understand that …</a:t>
            </a:r>
          </a:p>
        </p:txBody>
      </p:sp>
      <p:sp>
        <p:nvSpPr>
          <p:cNvPr id="9" name="Line 14"/>
          <p:cNvSpPr>
            <a:spLocks noChangeShapeType="1"/>
          </p:cNvSpPr>
          <p:nvPr/>
        </p:nvSpPr>
        <p:spPr bwMode="auto">
          <a:xfrm>
            <a:off x="671207" y="3258663"/>
            <a:ext cx="3959225"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endParaRPr lang="en-US">
              <a:cs typeface="Times New Roman" panose="02020603050405020304" pitchFamily="18" charset="0"/>
            </a:endParaRPr>
          </a:p>
        </p:txBody>
      </p:sp>
      <p:sp>
        <p:nvSpPr>
          <p:cNvPr id="10" name="Slide Number Placeholder 9"/>
          <p:cNvSpPr>
            <a:spLocks noGrp="1"/>
          </p:cNvSpPr>
          <p:nvPr/>
        </p:nvSpPr>
        <p:spPr bwMode="auto">
          <a:xfrm>
            <a:off x="8052593" y="6257925"/>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th-TH"/>
            </a:defPPr>
            <a:lvl1pPr algn="r" rtl="0" fontAlgn="base">
              <a:spcBef>
                <a:spcPct val="0"/>
              </a:spcBef>
              <a:spcAft>
                <a:spcPct val="0"/>
              </a:spcAft>
              <a:defRPr sz="1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fld id="{C7B786EB-4964-4A0D-963E-89E8606FC5AC}" type="slidenum">
              <a:rPr lang="en-US" altLang="en-US" sz="1400" smtClean="0">
                <a:cs typeface="Times New Roman" panose="02020603050405020304" pitchFamily="18" charset="0"/>
              </a:rPr>
              <a:pPr eaLnBrk="1" hangingPunct="1"/>
              <a:t>6</a:t>
            </a:fld>
            <a:endParaRPr lang="th-TH" altLang="en-US" sz="1400"/>
          </a:p>
        </p:txBody>
      </p:sp>
      <p:sp>
        <p:nvSpPr>
          <p:cNvPr id="11" name="TextBox 10"/>
          <p:cNvSpPr txBox="1">
            <a:spLocks noChangeArrowheads="1"/>
          </p:cNvSpPr>
          <p:nvPr/>
        </p:nvSpPr>
        <p:spPr>
          <a:xfrm>
            <a:off x="344701" y="163512"/>
            <a:ext cx="5713992" cy="1047750"/>
          </a:xfrm>
          <a:prstGeom prst="rect">
            <a:avLst/>
          </a:prstGeom>
        </p:spPr>
        <p:txBody>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algn="ctr">
              <a:defRPr/>
            </a:pPr>
            <a:endParaRPr lang="en-US" sz="3600" b="1" kern="0" dirty="0">
              <a:solidFill>
                <a:srgbClr val="800000"/>
              </a:solidFill>
              <a:ea typeface="+mj-ea"/>
              <a:cs typeface="Times New Roman" panose="02020603050405020304" pitchFamily="18" charset="0"/>
            </a:endParaRPr>
          </a:p>
        </p:txBody>
      </p:sp>
      <p:sp>
        <p:nvSpPr>
          <p:cNvPr id="12" name="Slide Number Placeholder 11"/>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295109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29" y="1344846"/>
            <a:ext cx="4667692" cy="48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13" y="926199"/>
            <a:ext cx="38417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8085" y="216007"/>
            <a:ext cx="2761205" cy="523220"/>
          </a:xfrm>
          <a:prstGeom prst="rect">
            <a:avLst/>
          </a:prstGeom>
        </p:spPr>
        <p:txBody>
          <a:bodyPr wrap="none">
            <a:spAutoFit/>
          </a:bodyPr>
          <a:lstStyle/>
          <a:p>
            <a:pPr algn="ctr" fontAlgn="base">
              <a:spcBef>
                <a:spcPct val="0"/>
              </a:spcBef>
              <a:spcAft>
                <a:spcPct val="0"/>
              </a:spcAft>
            </a:pPr>
            <a:r>
              <a:rPr lang="en-US" sz="2800" b="1" dirty="0">
                <a:solidFill>
                  <a:srgbClr val="FF0000"/>
                </a:solidFill>
                <a:latin typeface="+mj-lt"/>
                <a:cs typeface="Angsana New" pitchFamily="18" charset="-34"/>
              </a:rPr>
              <a:t>Basic Line Types</a:t>
            </a:r>
          </a:p>
        </p:txBody>
      </p:sp>
      <p:sp>
        <p:nvSpPr>
          <p:cNvPr id="5" name="Rectangle 17"/>
          <p:cNvSpPr>
            <a:spLocks noChangeArrowheads="1"/>
          </p:cNvSpPr>
          <p:nvPr/>
        </p:nvSpPr>
        <p:spPr bwMode="auto">
          <a:xfrm>
            <a:off x="10218779" y="1013865"/>
            <a:ext cx="1838325" cy="657225"/>
          </a:xfrm>
          <a:prstGeom prst="rect">
            <a:avLst/>
          </a:prstGeom>
          <a:solidFill>
            <a:srgbClr val="FFCC99"/>
          </a:solidFill>
          <a:ln w="9525">
            <a:noFill/>
            <a:miter lim="800000"/>
            <a:headEnd/>
            <a:tailEnd/>
          </a:ln>
          <a:effectLst/>
        </p:spPr>
        <p:txBody>
          <a:bodyPr wrap="none" anchor="ctr"/>
          <a:lstStyle/>
          <a:p>
            <a:pPr algn="ctr" fontAlgn="base">
              <a:spcBef>
                <a:spcPct val="0"/>
              </a:spcBef>
              <a:spcAft>
                <a:spcPct val="0"/>
              </a:spcAft>
            </a:pPr>
            <a:endParaRPr lang="en-US" sz="2800">
              <a:solidFill>
                <a:srgbClr val="000000"/>
              </a:solidFill>
              <a:latin typeface="+mj-lt"/>
              <a:cs typeface="Angsana New" pitchFamily="18" charset="-34"/>
            </a:endParaRPr>
          </a:p>
        </p:txBody>
      </p:sp>
      <p:sp>
        <p:nvSpPr>
          <p:cNvPr id="13" name="Text Box 11"/>
          <p:cNvSpPr txBox="1">
            <a:spLocks noChangeArrowheads="1"/>
          </p:cNvSpPr>
          <p:nvPr/>
        </p:nvSpPr>
        <p:spPr bwMode="auto">
          <a:xfrm>
            <a:off x="5657654" y="282027"/>
            <a:ext cx="5761513" cy="461665"/>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400" b="1" i="1" dirty="0">
                <a:solidFill>
                  <a:srgbClr val="3333CC"/>
                </a:solidFill>
                <a:latin typeface="+mj-lt"/>
                <a:cs typeface="Arial" charset="0"/>
              </a:rPr>
              <a:t>Example</a:t>
            </a:r>
            <a:r>
              <a:rPr lang="en-US" sz="2400" dirty="0">
                <a:solidFill>
                  <a:srgbClr val="000000"/>
                </a:solidFill>
                <a:latin typeface="+mj-lt"/>
                <a:cs typeface="Arial" charset="0"/>
              </a:rPr>
              <a:t> : </a:t>
            </a:r>
            <a:r>
              <a:rPr lang="en-US" sz="2000" i="1" dirty="0">
                <a:solidFill>
                  <a:srgbClr val="000000"/>
                </a:solidFill>
                <a:latin typeface="+mj-lt"/>
                <a:cs typeface="Arial" charset="0"/>
              </a:rPr>
              <a:t>Line conventions in engineering drawing</a:t>
            </a:r>
          </a:p>
        </p:txBody>
      </p:sp>
      <p:pic>
        <p:nvPicPr>
          <p:cNvPr id="14" name="Picture 12" descr="alphabet of line"/>
          <p:cNvPicPr>
            <a:picLocks noChangeAspect="1" noChangeArrowheads="1"/>
          </p:cNvPicPr>
          <p:nvPr/>
        </p:nvPicPr>
        <p:blipFill>
          <a:blip r:embed="rId4" cstate="print">
            <a:clrChange>
              <a:clrFrom>
                <a:srgbClr val="FFFFFF"/>
              </a:clrFrom>
              <a:clrTo>
                <a:srgbClr val="FFFFFF">
                  <a:alpha val="0"/>
                </a:srgbClr>
              </a:clrTo>
            </a:clrChange>
            <a:lum bright="-30000" contrast="12000"/>
          </a:blip>
          <a:srcRect/>
          <a:stretch>
            <a:fillRect/>
          </a:stretch>
        </p:blipFill>
        <p:spPr bwMode="auto">
          <a:xfrm>
            <a:off x="5495503" y="978985"/>
            <a:ext cx="6561601" cy="4681538"/>
          </a:xfrm>
          <a:prstGeom prst="rect">
            <a:avLst/>
          </a:prstGeom>
          <a:solidFill>
            <a:schemeClr val="tx1"/>
          </a:solidFill>
        </p:spPr>
      </p:pic>
      <p:sp>
        <p:nvSpPr>
          <p:cNvPr id="2" name="Slide Number Placeholder 1"/>
          <p:cNvSpPr>
            <a:spLocks noGrp="1"/>
          </p:cNvSpPr>
          <p:nvPr>
            <p:ph type="sldNum" sz="quarter" idx="12"/>
          </p:nvPr>
        </p:nvSpPr>
        <p:spPr/>
        <p:txBody>
          <a:bodyPr/>
          <a:lstStyle/>
          <a:p>
            <a:r>
              <a:rPr lang="en-US" dirty="0">
                <a:solidFill>
                  <a:schemeClr val="bg1"/>
                </a:solidFill>
              </a:rPr>
              <a:t>51</a:t>
            </a:r>
            <a:endParaRPr lang="th-TH" dirty="0">
              <a:solidFill>
                <a:schemeClr val="bg1"/>
              </a:solidFill>
            </a:endParaRPr>
          </a:p>
        </p:txBody>
      </p:sp>
    </p:spTree>
    <p:extLst>
      <p:ext uri="{BB962C8B-B14F-4D97-AF65-F5344CB8AC3E}">
        <p14:creationId xmlns:p14="http://schemas.microsoft.com/office/powerpoint/2010/main" val="3981449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Text Box 11"/>
          <p:cNvSpPr txBox="1">
            <a:spLocks noChangeArrowheads="1"/>
          </p:cNvSpPr>
          <p:nvPr/>
        </p:nvSpPr>
        <p:spPr bwMode="auto">
          <a:xfrm>
            <a:off x="1951039" y="449263"/>
            <a:ext cx="6224587" cy="45720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400" b="1" i="1" dirty="0">
                <a:solidFill>
                  <a:srgbClr val="3333CC"/>
                </a:solidFill>
                <a:latin typeface="Arial" charset="0"/>
                <a:cs typeface="Arial" charset="0"/>
              </a:rPr>
              <a:t>Example</a:t>
            </a:r>
            <a:r>
              <a:rPr lang="en-US" sz="2400" dirty="0">
                <a:solidFill>
                  <a:srgbClr val="000000"/>
                </a:solidFill>
                <a:latin typeface="Arial" charset="0"/>
                <a:cs typeface="Arial" charset="0"/>
              </a:rPr>
              <a:t> : </a:t>
            </a:r>
            <a:r>
              <a:rPr lang="en-US" sz="2000" i="1" dirty="0">
                <a:solidFill>
                  <a:srgbClr val="000000"/>
                </a:solidFill>
                <a:latin typeface="Arial" charset="0"/>
                <a:cs typeface="Arial" charset="0"/>
              </a:rPr>
              <a:t>Line conventions in engineering drawing</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2762764571"/>
              </p:ext>
            </p:extLst>
          </p:nvPr>
        </p:nvGraphicFramePr>
        <p:xfrm>
          <a:off x="1951038" y="1045029"/>
          <a:ext cx="8153400" cy="5370287"/>
        </p:xfrm>
        <a:graphic>
          <a:graphicData uri="http://schemas.openxmlformats.org/presentationml/2006/ole">
            <mc:AlternateContent xmlns:mc="http://schemas.openxmlformats.org/markup-compatibility/2006">
              <mc:Choice xmlns:v="urn:schemas-microsoft-com:vml" Requires="v">
                <p:oleObj spid="_x0000_s1150" name="Photo Editor Photo" r:id="rId3" imgW="6800000" imgH="4600000" progId="MSPhotoEd.3">
                  <p:embed/>
                </p:oleObj>
              </mc:Choice>
              <mc:Fallback>
                <p:oleObj name="Photo Editor Photo" r:id="rId3" imgW="6800000" imgH="4600000" progId="MSPhotoEd.3">
                  <p:embed/>
                  <p:pic>
                    <p:nvPicPr>
                      <p:cNvPr id="2" name="Object 1"/>
                      <p:cNvPicPr>
                        <a:picLocks noGrp="1" noChangeAspect="1" noChangeArrowheads="1"/>
                      </p:cNvPicPr>
                      <p:nvPr/>
                    </p:nvPicPr>
                    <p:blipFill>
                      <a:blip r:embed="rId4">
                        <a:extLst>
                          <a:ext uri="{28A0092B-C50C-407E-A947-70E740481C1C}">
                            <a14:useLocalDpi xmlns:a14="http://schemas.microsoft.com/office/drawing/2010/main" val="0"/>
                          </a:ext>
                        </a:extLst>
                      </a:blip>
                      <a:srcRect t="1825" r="1234" b="-342"/>
                      <a:stretch>
                        <a:fillRect/>
                      </a:stretch>
                    </p:blipFill>
                    <p:spPr bwMode="auto">
                      <a:xfrm>
                        <a:off x="1951038" y="1045029"/>
                        <a:ext cx="8153400" cy="5370287"/>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r>
              <a:rPr lang="en-US" dirty="0">
                <a:solidFill>
                  <a:schemeClr val="bg1"/>
                </a:solidFill>
              </a:rPr>
              <a:t>52</a:t>
            </a:r>
            <a:endParaRPr lang="th-TH" dirty="0">
              <a:solidFill>
                <a:schemeClr val="bg1"/>
              </a:solidFill>
            </a:endParaRPr>
          </a:p>
        </p:txBody>
      </p:sp>
    </p:spTree>
    <p:extLst>
      <p:ext uri="{BB962C8B-B14F-4D97-AF65-F5344CB8AC3E}">
        <p14:creationId xmlns:p14="http://schemas.microsoft.com/office/powerpoint/2010/main" val="2492968725"/>
      </p:ext>
    </p:extLst>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42FC-DF89-4D3E-8C63-95F755F34E82}"/>
              </a:ext>
            </a:extLst>
          </p:cNvPr>
          <p:cNvSpPr>
            <a:spLocks noGrp="1"/>
          </p:cNvSpPr>
          <p:nvPr>
            <p:ph type="title"/>
          </p:nvPr>
        </p:nvSpPr>
        <p:spPr>
          <a:xfrm>
            <a:off x="344556" y="-185530"/>
            <a:ext cx="10363200" cy="768626"/>
          </a:xfrm>
        </p:spPr>
        <p:txBody>
          <a:bodyPr/>
          <a:lstStyle/>
          <a:p>
            <a:r>
              <a:rPr lang="en-US" dirty="0">
                <a:solidFill>
                  <a:srgbClr val="C00000"/>
                </a:solidFill>
              </a:rPr>
              <a:t>Dimensions in engineering drawing</a:t>
            </a:r>
          </a:p>
        </p:txBody>
      </p:sp>
      <p:sp>
        <p:nvSpPr>
          <p:cNvPr id="3" name="Content Placeholder 2">
            <a:extLst>
              <a:ext uri="{FF2B5EF4-FFF2-40B4-BE49-F238E27FC236}">
                <a16:creationId xmlns:a16="http://schemas.microsoft.com/office/drawing/2014/main" id="{0B81A94D-6A72-4790-A5E2-516FA6B17AB0}"/>
              </a:ext>
            </a:extLst>
          </p:cNvPr>
          <p:cNvSpPr>
            <a:spLocks noGrp="1"/>
          </p:cNvSpPr>
          <p:nvPr>
            <p:ph idx="1"/>
          </p:nvPr>
        </p:nvSpPr>
        <p:spPr>
          <a:xfrm>
            <a:off x="106016" y="477078"/>
            <a:ext cx="11940209" cy="6480313"/>
          </a:xfrm>
        </p:spPr>
        <p:txBody>
          <a:bodyPr/>
          <a:lstStyle/>
          <a:p>
            <a:pPr algn="just">
              <a:buFont typeface="Wingdings" panose="05000000000000000000" pitchFamily="2" charset="2"/>
              <a:buChar char="Ø"/>
            </a:pPr>
            <a:r>
              <a:rPr lang="en-US" sz="2800" dirty="0">
                <a:solidFill>
                  <a:schemeClr val="bg1"/>
                </a:solidFill>
              </a:rPr>
              <a:t>Dimension is for size and position (of the designed/modeled shape). </a:t>
            </a:r>
          </a:p>
          <a:p>
            <a:pPr algn="just">
              <a:buFont typeface="Wingdings" panose="05000000000000000000" pitchFamily="2" charset="2"/>
              <a:buChar char="Ø"/>
            </a:pPr>
            <a:r>
              <a:rPr lang="en-US" sz="2800" dirty="0">
                <a:solidFill>
                  <a:schemeClr val="bg1"/>
                </a:solidFill>
              </a:rPr>
              <a:t>A dimension is a numerical value expressed in appropriate units of measurement and used to define the size, location, orientation, form or other geometric characteristics of a part.</a:t>
            </a:r>
          </a:p>
          <a:p>
            <a:pPr algn="just">
              <a:buFont typeface="Wingdings" panose="05000000000000000000" pitchFamily="2" charset="2"/>
              <a:buChar char="Ø"/>
            </a:pPr>
            <a:r>
              <a:rPr lang="en-US" sz="2800" dirty="0">
                <a:solidFill>
                  <a:schemeClr val="bg1"/>
                </a:solidFill>
              </a:rPr>
              <a:t> A method of communication to machinists in the Production facility.</a:t>
            </a:r>
          </a:p>
          <a:p>
            <a:pPr marL="0" indent="0" algn="just">
              <a:buNone/>
            </a:pPr>
            <a:r>
              <a:rPr lang="en-US" sz="2800" dirty="0">
                <a:solidFill>
                  <a:schemeClr val="bg1"/>
                </a:solidFill>
              </a:rPr>
              <a:t>Different kinds:–</a:t>
            </a:r>
          </a:p>
          <a:p>
            <a:pPr lvl="2" algn="just">
              <a:buFont typeface="Arial" panose="020B0604020202020204" pitchFamily="34" charset="0"/>
              <a:buChar char="•"/>
            </a:pPr>
            <a:r>
              <a:rPr lang="en-US" sz="2800" dirty="0">
                <a:solidFill>
                  <a:schemeClr val="bg1"/>
                </a:solidFill>
              </a:rPr>
              <a:t>Linear</a:t>
            </a:r>
          </a:p>
          <a:p>
            <a:pPr lvl="2" algn="just">
              <a:buFont typeface="Arial" panose="020B0604020202020204" pitchFamily="34" charset="0"/>
              <a:buChar char="•"/>
            </a:pPr>
            <a:r>
              <a:rPr lang="en-US" sz="2800" dirty="0">
                <a:solidFill>
                  <a:schemeClr val="bg1"/>
                </a:solidFill>
              </a:rPr>
              <a:t>Aligned</a:t>
            </a:r>
          </a:p>
          <a:p>
            <a:pPr lvl="2" algn="just">
              <a:buFont typeface="Arial" panose="020B0604020202020204" pitchFamily="34" charset="0"/>
              <a:buChar char="•"/>
            </a:pPr>
            <a:r>
              <a:rPr lang="en-US" sz="2800" dirty="0">
                <a:solidFill>
                  <a:schemeClr val="bg1"/>
                </a:solidFill>
              </a:rPr>
              <a:t>Angular</a:t>
            </a:r>
          </a:p>
          <a:p>
            <a:pPr lvl="2" algn="just">
              <a:buFont typeface="Arial" panose="020B0604020202020204" pitchFamily="34" charset="0"/>
              <a:buChar char="•"/>
            </a:pPr>
            <a:r>
              <a:rPr lang="en-US" sz="2800" dirty="0">
                <a:solidFill>
                  <a:schemeClr val="bg1"/>
                </a:solidFill>
              </a:rPr>
              <a:t>Radius/Diameter</a:t>
            </a:r>
          </a:p>
          <a:p>
            <a:pPr lvl="2" algn="just">
              <a:buFont typeface="Arial" panose="020B0604020202020204" pitchFamily="34" charset="0"/>
              <a:buChar char="•"/>
            </a:pPr>
            <a:r>
              <a:rPr lang="en-US" sz="2800" dirty="0">
                <a:solidFill>
                  <a:schemeClr val="bg1"/>
                </a:solidFill>
              </a:rPr>
              <a:t>Reference</a:t>
            </a:r>
            <a:endParaRPr lang="en-US" dirty="0">
              <a:solidFill>
                <a:schemeClr val="bg1"/>
              </a:solidFill>
            </a:endParaRPr>
          </a:p>
        </p:txBody>
      </p:sp>
      <p:sp>
        <p:nvSpPr>
          <p:cNvPr id="4" name="Slide Number Placeholder 3">
            <a:extLst>
              <a:ext uri="{FF2B5EF4-FFF2-40B4-BE49-F238E27FC236}">
                <a16:creationId xmlns:a16="http://schemas.microsoft.com/office/drawing/2014/main" id="{ECD72C89-F82C-4552-AACD-6E282093C1A2}"/>
              </a:ext>
            </a:extLst>
          </p:cNvPr>
          <p:cNvSpPr>
            <a:spLocks noGrp="1"/>
          </p:cNvSpPr>
          <p:nvPr>
            <p:ph type="sldNum" sz="quarter" idx="12"/>
          </p:nvPr>
        </p:nvSpPr>
        <p:spPr/>
        <p:txBody>
          <a:bodyPr/>
          <a:lstStyle/>
          <a:p>
            <a:fld id="{7469B081-0EAA-46A7-A675-6AFA278A1F17}" type="slidenum">
              <a:rPr lang="en-US" smtClean="0"/>
              <a:pPr/>
              <a:t>62</a:t>
            </a:fld>
            <a:endParaRPr lang="th-TH"/>
          </a:p>
        </p:txBody>
      </p:sp>
    </p:spTree>
    <p:extLst>
      <p:ext uri="{BB962C8B-B14F-4D97-AF65-F5344CB8AC3E}">
        <p14:creationId xmlns:p14="http://schemas.microsoft.com/office/powerpoint/2010/main" val="2264800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B658-C348-4E43-9564-FB119B7343EF}"/>
              </a:ext>
            </a:extLst>
          </p:cNvPr>
          <p:cNvSpPr>
            <a:spLocks noGrp="1"/>
          </p:cNvSpPr>
          <p:nvPr>
            <p:ph type="title"/>
          </p:nvPr>
        </p:nvSpPr>
        <p:spPr>
          <a:xfrm>
            <a:off x="914400" y="152400"/>
            <a:ext cx="10363200" cy="609600"/>
          </a:xfrm>
        </p:spPr>
        <p:txBody>
          <a:bodyPr/>
          <a:lstStyle/>
          <a:p>
            <a:r>
              <a:rPr lang="en-US" sz="4000" dirty="0">
                <a:solidFill>
                  <a:srgbClr val="C00000"/>
                </a:solidFill>
              </a:rPr>
              <a:t>Guide lines for dimensioning</a:t>
            </a:r>
          </a:p>
        </p:txBody>
      </p:sp>
      <p:sp>
        <p:nvSpPr>
          <p:cNvPr id="3" name="Content Placeholder 2">
            <a:extLst>
              <a:ext uri="{FF2B5EF4-FFF2-40B4-BE49-F238E27FC236}">
                <a16:creationId xmlns:a16="http://schemas.microsoft.com/office/drawing/2014/main" id="{C3551D3E-3C43-4817-A60C-45B6CC58FB41}"/>
              </a:ext>
            </a:extLst>
          </p:cNvPr>
          <p:cNvSpPr>
            <a:spLocks noGrp="1"/>
          </p:cNvSpPr>
          <p:nvPr>
            <p:ph idx="1"/>
          </p:nvPr>
        </p:nvSpPr>
        <p:spPr>
          <a:xfrm>
            <a:off x="318052" y="457200"/>
            <a:ext cx="11555896" cy="5923722"/>
          </a:xfrm>
        </p:spPr>
        <p:txBody>
          <a:bodyPr/>
          <a:lstStyle/>
          <a:p>
            <a:pPr marL="0" indent="0" algn="just">
              <a:lnSpc>
                <a:spcPct val="150000"/>
              </a:lnSpc>
              <a:buNone/>
            </a:pPr>
            <a:r>
              <a:rPr lang="en-US" dirty="0">
                <a:solidFill>
                  <a:schemeClr val="bg1"/>
                </a:solidFill>
              </a:rPr>
              <a:t>1. All overall dimensions for the object are shown. </a:t>
            </a:r>
          </a:p>
          <a:p>
            <a:pPr marL="0" indent="0" algn="just">
              <a:lnSpc>
                <a:spcPct val="150000"/>
              </a:lnSpc>
              <a:buNone/>
            </a:pPr>
            <a:r>
              <a:rPr lang="en-US" dirty="0">
                <a:solidFill>
                  <a:schemeClr val="bg1"/>
                </a:solidFill>
              </a:rPr>
              <a:t>2. Dimensions are not duplicated in two views. </a:t>
            </a:r>
          </a:p>
          <a:p>
            <a:pPr marL="0" indent="0" algn="just">
              <a:lnSpc>
                <a:spcPct val="150000"/>
              </a:lnSpc>
              <a:buNone/>
            </a:pPr>
            <a:r>
              <a:rPr lang="en-US" dirty="0">
                <a:solidFill>
                  <a:schemeClr val="bg1"/>
                </a:solidFill>
              </a:rPr>
              <a:t>3. No dimension is included that is not needed to produce the object. </a:t>
            </a:r>
          </a:p>
          <a:p>
            <a:pPr marL="0" indent="0" algn="just">
              <a:lnSpc>
                <a:spcPct val="150000"/>
              </a:lnSpc>
              <a:buNone/>
            </a:pPr>
            <a:r>
              <a:rPr lang="en-US" dirty="0">
                <a:solidFill>
                  <a:schemeClr val="bg1"/>
                </a:solidFill>
              </a:rPr>
              <a:t>4. There is no need to calculate, scale, or assume any dimension to define or check features of the object. </a:t>
            </a:r>
          </a:p>
          <a:p>
            <a:pPr marL="0" indent="0" algn="just">
              <a:lnSpc>
                <a:spcPct val="150000"/>
              </a:lnSpc>
              <a:buNone/>
            </a:pPr>
            <a:r>
              <a:rPr lang="en-US" dirty="0">
                <a:solidFill>
                  <a:schemeClr val="bg1"/>
                </a:solidFill>
              </a:rPr>
              <a:t>5. Dimensions are related to the view that best shows the features being dimensioned. </a:t>
            </a:r>
          </a:p>
          <a:p>
            <a:pPr marL="0" indent="0" algn="just">
              <a:lnSpc>
                <a:spcPct val="150000"/>
              </a:lnSpc>
              <a:buNone/>
            </a:pPr>
            <a:r>
              <a:rPr lang="en-US" dirty="0">
                <a:solidFill>
                  <a:schemeClr val="bg1"/>
                </a:solidFill>
              </a:rPr>
              <a:t>6. Multiple rows of dimensions are spaced uniformly</a:t>
            </a:r>
          </a:p>
        </p:txBody>
      </p:sp>
      <p:sp>
        <p:nvSpPr>
          <p:cNvPr id="4" name="Slide Number Placeholder 3">
            <a:extLst>
              <a:ext uri="{FF2B5EF4-FFF2-40B4-BE49-F238E27FC236}">
                <a16:creationId xmlns:a16="http://schemas.microsoft.com/office/drawing/2014/main" id="{C1214038-6224-46AD-A3BE-BD0188BDD1F4}"/>
              </a:ext>
            </a:extLst>
          </p:cNvPr>
          <p:cNvSpPr>
            <a:spLocks noGrp="1"/>
          </p:cNvSpPr>
          <p:nvPr>
            <p:ph type="sldNum" sz="quarter" idx="12"/>
          </p:nvPr>
        </p:nvSpPr>
        <p:spPr/>
        <p:txBody>
          <a:bodyPr/>
          <a:lstStyle/>
          <a:p>
            <a:fld id="{7469B081-0EAA-46A7-A675-6AFA278A1F17}" type="slidenum">
              <a:rPr lang="en-US" smtClean="0"/>
              <a:pPr/>
              <a:t>63</a:t>
            </a:fld>
            <a:endParaRPr lang="th-TH"/>
          </a:p>
        </p:txBody>
      </p:sp>
    </p:spTree>
    <p:extLst>
      <p:ext uri="{BB962C8B-B14F-4D97-AF65-F5344CB8AC3E}">
        <p14:creationId xmlns:p14="http://schemas.microsoft.com/office/powerpoint/2010/main" val="441608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DDB2-ED5B-4D31-B453-C15D8D0135C3}"/>
              </a:ext>
            </a:extLst>
          </p:cNvPr>
          <p:cNvSpPr>
            <a:spLocks noGrp="1"/>
          </p:cNvSpPr>
          <p:nvPr>
            <p:ph idx="1"/>
          </p:nvPr>
        </p:nvSpPr>
        <p:spPr>
          <a:xfrm>
            <a:off x="278295" y="609600"/>
            <a:ext cx="11648662" cy="6096000"/>
          </a:xfrm>
        </p:spPr>
        <p:txBody>
          <a:bodyPr/>
          <a:lstStyle/>
          <a:p>
            <a:pPr marL="0" indent="0">
              <a:lnSpc>
                <a:spcPct val="150000"/>
              </a:lnSpc>
              <a:buNone/>
            </a:pPr>
            <a:r>
              <a:rPr lang="en-US" dirty="0">
                <a:solidFill>
                  <a:schemeClr val="bg1"/>
                </a:solidFill>
              </a:rPr>
              <a:t>7. Longer dimensions are placed outside shorter ones so that witness lines do not cross dimension lines. </a:t>
            </a:r>
          </a:p>
          <a:p>
            <a:pPr marL="0" indent="0">
              <a:lnSpc>
                <a:spcPct val="150000"/>
              </a:lnSpc>
              <a:buNone/>
            </a:pPr>
            <a:r>
              <a:rPr lang="en-US" dirty="0">
                <a:solidFill>
                  <a:schemeClr val="bg1"/>
                </a:solidFill>
              </a:rPr>
              <a:t>8. All strings of dimensions are lined up. </a:t>
            </a:r>
          </a:p>
          <a:p>
            <a:pPr marL="0" indent="0">
              <a:lnSpc>
                <a:spcPct val="150000"/>
              </a:lnSpc>
              <a:buNone/>
            </a:pPr>
            <a:r>
              <a:rPr lang="en-US" dirty="0">
                <a:solidFill>
                  <a:schemeClr val="bg1"/>
                </a:solidFill>
              </a:rPr>
              <a:t>9. Whenever possible, dimensions are not given to hidden lines. </a:t>
            </a:r>
          </a:p>
          <a:p>
            <a:pPr marL="0" indent="0">
              <a:lnSpc>
                <a:spcPct val="150000"/>
              </a:lnSpc>
              <a:buNone/>
            </a:pPr>
            <a:r>
              <a:rPr lang="en-US" dirty="0">
                <a:solidFill>
                  <a:schemeClr val="bg1"/>
                </a:solidFill>
              </a:rPr>
              <a:t>10. Dimension lines do not cross other dimension lines or witness lines.</a:t>
            </a:r>
          </a:p>
          <a:p>
            <a:pPr marL="0" indent="0">
              <a:lnSpc>
                <a:spcPct val="150000"/>
              </a:lnSpc>
              <a:buNone/>
            </a:pPr>
            <a:r>
              <a:rPr lang="en-US" dirty="0">
                <a:solidFill>
                  <a:schemeClr val="bg1"/>
                </a:solidFill>
              </a:rPr>
              <a:t>11. The radius of all arcs and fillets, and the diameters of all circles have been specified.</a:t>
            </a:r>
          </a:p>
          <a:p>
            <a:endParaRPr lang="en-US" dirty="0"/>
          </a:p>
        </p:txBody>
      </p:sp>
      <p:sp>
        <p:nvSpPr>
          <p:cNvPr id="4" name="Slide Number Placeholder 3">
            <a:extLst>
              <a:ext uri="{FF2B5EF4-FFF2-40B4-BE49-F238E27FC236}">
                <a16:creationId xmlns:a16="http://schemas.microsoft.com/office/drawing/2014/main" id="{0A14AD2D-AB88-4B91-9B66-A265D229A734}"/>
              </a:ext>
            </a:extLst>
          </p:cNvPr>
          <p:cNvSpPr>
            <a:spLocks noGrp="1"/>
          </p:cNvSpPr>
          <p:nvPr>
            <p:ph type="sldNum" sz="quarter" idx="12"/>
          </p:nvPr>
        </p:nvSpPr>
        <p:spPr/>
        <p:txBody>
          <a:bodyPr/>
          <a:lstStyle/>
          <a:p>
            <a:fld id="{7469B081-0EAA-46A7-A675-6AFA278A1F17}" type="slidenum">
              <a:rPr lang="en-US" smtClean="0"/>
              <a:pPr/>
              <a:t>64</a:t>
            </a:fld>
            <a:endParaRPr lang="th-TH"/>
          </a:p>
        </p:txBody>
      </p:sp>
      <p:sp>
        <p:nvSpPr>
          <p:cNvPr id="5" name="Title 1">
            <a:extLst>
              <a:ext uri="{FF2B5EF4-FFF2-40B4-BE49-F238E27FC236}">
                <a16:creationId xmlns:a16="http://schemas.microsoft.com/office/drawing/2014/main" id="{3C8FCD24-53A4-4496-BC51-4BA73F44754A}"/>
              </a:ext>
            </a:extLst>
          </p:cNvPr>
          <p:cNvSpPr>
            <a:spLocks noGrp="1"/>
          </p:cNvSpPr>
          <p:nvPr>
            <p:ph type="title"/>
          </p:nvPr>
        </p:nvSpPr>
        <p:spPr>
          <a:xfrm>
            <a:off x="530225" y="152400"/>
            <a:ext cx="10363200" cy="609600"/>
          </a:xfrm>
        </p:spPr>
        <p:txBody>
          <a:bodyPr/>
          <a:lstStyle/>
          <a:p>
            <a:r>
              <a:rPr lang="en-US" sz="4000" dirty="0">
                <a:solidFill>
                  <a:srgbClr val="C00000"/>
                </a:solidFill>
              </a:rPr>
              <a:t>Guide lines for dimensioning</a:t>
            </a:r>
          </a:p>
        </p:txBody>
      </p:sp>
    </p:spTree>
    <p:extLst>
      <p:ext uri="{BB962C8B-B14F-4D97-AF65-F5344CB8AC3E}">
        <p14:creationId xmlns:p14="http://schemas.microsoft.com/office/powerpoint/2010/main" val="243255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2AE-FA1E-484B-A4B0-1DC270034507}"/>
              </a:ext>
            </a:extLst>
          </p:cNvPr>
          <p:cNvSpPr>
            <a:spLocks noGrp="1"/>
          </p:cNvSpPr>
          <p:nvPr>
            <p:ph type="title"/>
          </p:nvPr>
        </p:nvSpPr>
        <p:spPr>
          <a:xfrm>
            <a:off x="914400" y="6627"/>
            <a:ext cx="10363200" cy="609600"/>
          </a:xfrm>
        </p:spPr>
        <p:txBody>
          <a:bodyPr/>
          <a:lstStyle/>
          <a:p>
            <a:r>
              <a:rPr lang="en-US" dirty="0">
                <a:solidFill>
                  <a:srgbClr val="C00000"/>
                </a:solidFill>
              </a:rPr>
              <a:t>Example </a:t>
            </a:r>
          </a:p>
        </p:txBody>
      </p:sp>
      <p:pic>
        <p:nvPicPr>
          <p:cNvPr id="5" name="Content Placeholder 4">
            <a:extLst>
              <a:ext uri="{FF2B5EF4-FFF2-40B4-BE49-F238E27FC236}">
                <a16:creationId xmlns:a16="http://schemas.microsoft.com/office/drawing/2014/main" id="{051D66EC-8973-4880-B357-5A1DEF0CC813}"/>
              </a:ext>
            </a:extLst>
          </p:cNvPr>
          <p:cNvPicPr>
            <a:picLocks noGrp="1" noChangeAspect="1"/>
          </p:cNvPicPr>
          <p:nvPr>
            <p:ph idx="1"/>
          </p:nvPr>
        </p:nvPicPr>
        <p:blipFill>
          <a:blip r:embed="rId2"/>
          <a:stretch>
            <a:fillRect/>
          </a:stretch>
        </p:blipFill>
        <p:spPr>
          <a:xfrm>
            <a:off x="1166191" y="616227"/>
            <a:ext cx="9515061" cy="5632173"/>
          </a:xfrm>
          <a:prstGeom prst="rect">
            <a:avLst/>
          </a:prstGeom>
        </p:spPr>
      </p:pic>
      <p:sp>
        <p:nvSpPr>
          <p:cNvPr id="4" name="Slide Number Placeholder 3">
            <a:extLst>
              <a:ext uri="{FF2B5EF4-FFF2-40B4-BE49-F238E27FC236}">
                <a16:creationId xmlns:a16="http://schemas.microsoft.com/office/drawing/2014/main" id="{DBFC415B-7F48-4B25-8A98-A9B89D8CC7AC}"/>
              </a:ext>
            </a:extLst>
          </p:cNvPr>
          <p:cNvSpPr>
            <a:spLocks noGrp="1"/>
          </p:cNvSpPr>
          <p:nvPr>
            <p:ph type="sldNum" sz="quarter" idx="12"/>
          </p:nvPr>
        </p:nvSpPr>
        <p:spPr/>
        <p:txBody>
          <a:bodyPr/>
          <a:lstStyle/>
          <a:p>
            <a:fld id="{7469B081-0EAA-46A7-A675-6AFA278A1F17}" type="slidenum">
              <a:rPr lang="en-US" smtClean="0"/>
              <a:pPr/>
              <a:t>65</a:t>
            </a:fld>
            <a:endParaRPr lang="th-TH"/>
          </a:p>
        </p:txBody>
      </p:sp>
    </p:spTree>
    <p:extLst>
      <p:ext uri="{BB962C8B-B14F-4D97-AF65-F5344CB8AC3E}">
        <p14:creationId xmlns:p14="http://schemas.microsoft.com/office/powerpoint/2010/main" val="879177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B086-F416-422F-A363-123316CF6458}"/>
              </a:ext>
            </a:extLst>
          </p:cNvPr>
          <p:cNvSpPr>
            <a:spLocks noGrp="1"/>
          </p:cNvSpPr>
          <p:nvPr>
            <p:ph type="title"/>
          </p:nvPr>
        </p:nvSpPr>
        <p:spPr>
          <a:xfrm>
            <a:off x="914400" y="0"/>
            <a:ext cx="10363200" cy="1143000"/>
          </a:xfrm>
        </p:spPr>
        <p:txBody>
          <a:bodyPr/>
          <a:lstStyle/>
          <a:p>
            <a:r>
              <a:rPr lang="en-US" dirty="0">
                <a:solidFill>
                  <a:srgbClr val="C00000"/>
                </a:solidFill>
              </a:rPr>
              <a:t>Dimensioning </a:t>
            </a:r>
          </a:p>
        </p:txBody>
      </p:sp>
      <p:pic>
        <p:nvPicPr>
          <p:cNvPr id="8" name="Content Placeholder 7">
            <a:extLst>
              <a:ext uri="{FF2B5EF4-FFF2-40B4-BE49-F238E27FC236}">
                <a16:creationId xmlns:a16="http://schemas.microsoft.com/office/drawing/2014/main" id="{9FCA3489-BEBC-49B7-896D-51572535F9DD}"/>
              </a:ext>
            </a:extLst>
          </p:cNvPr>
          <p:cNvPicPr>
            <a:picLocks noGrp="1" noChangeAspect="1"/>
          </p:cNvPicPr>
          <p:nvPr>
            <p:ph idx="1"/>
          </p:nvPr>
        </p:nvPicPr>
        <p:blipFill>
          <a:blip r:embed="rId2"/>
          <a:stretch>
            <a:fillRect/>
          </a:stretch>
        </p:blipFill>
        <p:spPr>
          <a:xfrm>
            <a:off x="132523" y="1017104"/>
            <a:ext cx="6440555" cy="5231296"/>
          </a:xfrm>
          <a:prstGeom prst="rect">
            <a:avLst/>
          </a:prstGeom>
        </p:spPr>
      </p:pic>
      <p:sp>
        <p:nvSpPr>
          <p:cNvPr id="4" name="Slide Number Placeholder 3">
            <a:extLst>
              <a:ext uri="{FF2B5EF4-FFF2-40B4-BE49-F238E27FC236}">
                <a16:creationId xmlns:a16="http://schemas.microsoft.com/office/drawing/2014/main" id="{FE34C193-A80B-460D-940A-D49FFB4C0A14}"/>
              </a:ext>
            </a:extLst>
          </p:cNvPr>
          <p:cNvSpPr>
            <a:spLocks noGrp="1"/>
          </p:cNvSpPr>
          <p:nvPr>
            <p:ph type="sldNum" sz="quarter" idx="12"/>
          </p:nvPr>
        </p:nvSpPr>
        <p:spPr/>
        <p:txBody>
          <a:bodyPr/>
          <a:lstStyle/>
          <a:p>
            <a:fld id="{7469B081-0EAA-46A7-A675-6AFA278A1F17}" type="slidenum">
              <a:rPr lang="en-US" smtClean="0"/>
              <a:pPr/>
              <a:t>66</a:t>
            </a:fld>
            <a:endParaRPr lang="th-TH"/>
          </a:p>
        </p:txBody>
      </p:sp>
      <p:pic>
        <p:nvPicPr>
          <p:cNvPr id="9" name="Picture 8">
            <a:extLst>
              <a:ext uri="{FF2B5EF4-FFF2-40B4-BE49-F238E27FC236}">
                <a16:creationId xmlns:a16="http://schemas.microsoft.com/office/drawing/2014/main" id="{E1540CF8-579F-46F4-849C-1D942F4207B8}"/>
              </a:ext>
            </a:extLst>
          </p:cNvPr>
          <p:cNvPicPr>
            <a:picLocks noChangeAspect="1"/>
          </p:cNvPicPr>
          <p:nvPr/>
        </p:nvPicPr>
        <p:blipFill>
          <a:blip r:embed="rId3"/>
          <a:stretch>
            <a:fillRect/>
          </a:stretch>
        </p:blipFill>
        <p:spPr>
          <a:xfrm>
            <a:off x="6811618" y="1143000"/>
            <a:ext cx="4876800" cy="3985591"/>
          </a:xfrm>
          <a:prstGeom prst="rect">
            <a:avLst/>
          </a:prstGeom>
        </p:spPr>
      </p:pic>
    </p:spTree>
    <p:extLst>
      <p:ext uri="{BB962C8B-B14F-4D97-AF65-F5344CB8AC3E}">
        <p14:creationId xmlns:p14="http://schemas.microsoft.com/office/powerpoint/2010/main" val="2724756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43CCD1-44EC-4DAC-868A-4C8B0DB6DAD1}"/>
              </a:ext>
            </a:extLst>
          </p:cNvPr>
          <p:cNvPicPr>
            <a:picLocks noGrp="1" noChangeAspect="1"/>
          </p:cNvPicPr>
          <p:nvPr>
            <p:ph idx="1"/>
          </p:nvPr>
        </p:nvPicPr>
        <p:blipFill>
          <a:blip r:embed="rId2"/>
          <a:stretch>
            <a:fillRect/>
          </a:stretch>
        </p:blipFill>
        <p:spPr>
          <a:xfrm>
            <a:off x="1510749" y="291547"/>
            <a:ext cx="8865704" cy="5956853"/>
          </a:xfrm>
          <a:prstGeom prst="rect">
            <a:avLst/>
          </a:prstGeom>
        </p:spPr>
      </p:pic>
      <p:sp>
        <p:nvSpPr>
          <p:cNvPr id="4" name="Slide Number Placeholder 3">
            <a:extLst>
              <a:ext uri="{FF2B5EF4-FFF2-40B4-BE49-F238E27FC236}">
                <a16:creationId xmlns:a16="http://schemas.microsoft.com/office/drawing/2014/main" id="{F7863137-B3EA-4DA8-96E2-1558CC1F6013}"/>
              </a:ext>
            </a:extLst>
          </p:cNvPr>
          <p:cNvSpPr>
            <a:spLocks noGrp="1"/>
          </p:cNvSpPr>
          <p:nvPr>
            <p:ph type="sldNum" sz="quarter" idx="12"/>
          </p:nvPr>
        </p:nvSpPr>
        <p:spPr/>
        <p:txBody>
          <a:bodyPr/>
          <a:lstStyle/>
          <a:p>
            <a:fld id="{7469B081-0EAA-46A7-A675-6AFA278A1F17}" type="slidenum">
              <a:rPr lang="en-US" smtClean="0"/>
              <a:pPr/>
              <a:t>67</a:t>
            </a:fld>
            <a:endParaRPr lang="th-TH"/>
          </a:p>
        </p:txBody>
      </p:sp>
    </p:spTree>
    <p:extLst>
      <p:ext uri="{BB962C8B-B14F-4D97-AF65-F5344CB8AC3E}">
        <p14:creationId xmlns:p14="http://schemas.microsoft.com/office/powerpoint/2010/main" val="41195601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ED1C7F-A9ED-4A42-B98A-DDD1DFA082F9}"/>
              </a:ext>
            </a:extLst>
          </p:cNvPr>
          <p:cNvPicPr>
            <a:picLocks noGrp="1" noChangeAspect="1"/>
          </p:cNvPicPr>
          <p:nvPr>
            <p:ph idx="1"/>
          </p:nvPr>
        </p:nvPicPr>
        <p:blipFill>
          <a:blip r:embed="rId2"/>
          <a:stretch>
            <a:fillRect/>
          </a:stretch>
        </p:blipFill>
        <p:spPr>
          <a:xfrm>
            <a:off x="1113184" y="251791"/>
            <a:ext cx="9488556" cy="6321287"/>
          </a:xfrm>
          <a:prstGeom prst="rect">
            <a:avLst/>
          </a:prstGeom>
        </p:spPr>
      </p:pic>
      <p:sp>
        <p:nvSpPr>
          <p:cNvPr id="4" name="Slide Number Placeholder 3">
            <a:extLst>
              <a:ext uri="{FF2B5EF4-FFF2-40B4-BE49-F238E27FC236}">
                <a16:creationId xmlns:a16="http://schemas.microsoft.com/office/drawing/2014/main" id="{D87508E8-3EDC-487F-BE6A-A0224054362A}"/>
              </a:ext>
            </a:extLst>
          </p:cNvPr>
          <p:cNvSpPr>
            <a:spLocks noGrp="1"/>
          </p:cNvSpPr>
          <p:nvPr>
            <p:ph type="sldNum" sz="quarter" idx="12"/>
          </p:nvPr>
        </p:nvSpPr>
        <p:spPr/>
        <p:txBody>
          <a:bodyPr/>
          <a:lstStyle/>
          <a:p>
            <a:fld id="{7469B081-0EAA-46A7-A675-6AFA278A1F17}" type="slidenum">
              <a:rPr lang="en-US" smtClean="0"/>
              <a:pPr/>
              <a:t>68</a:t>
            </a:fld>
            <a:endParaRPr lang="th-TH"/>
          </a:p>
        </p:txBody>
      </p:sp>
    </p:spTree>
    <p:extLst>
      <p:ext uri="{BB962C8B-B14F-4D97-AF65-F5344CB8AC3E}">
        <p14:creationId xmlns:p14="http://schemas.microsoft.com/office/powerpoint/2010/main" val="641308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03829" y="196484"/>
            <a:ext cx="11451609" cy="5776686"/>
          </a:xfrm>
        </p:spPr>
        <p:txBody>
          <a:bodyPr/>
          <a:lstStyle/>
          <a:p>
            <a:pPr marL="0" indent="0">
              <a:buNone/>
            </a:pPr>
            <a:r>
              <a:rPr lang="en-US" sz="3600" b="1" dirty="0">
                <a:solidFill>
                  <a:schemeClr val="accent2"/>
                </a:solidFill>
              </a:rPr>
              <a:t>Standards</a:t>
            </a:r>
            <a:r>
              <a:rPr lang="en-US" b="1" dirty="0">
                <a:solidFill>
                  <a:schemeClr val="accent2"/>
                </a:solidFill>
              </a:rPr>
              <a:t> </a:t>
            </a:r>
          </a:p>
          <a:p>
            <a:pPr marL="0" indent="0">
              <a:buNone/>
            </a:pPr>
            <a:r>
              <a:rPr lang="en-US" b="1" dirty="0">
                <a:solidFill>
                  <a:schemeClr val="tx2"/>
                </a:solidFill>
              </a:rPr>
              <a:t>Definition</a:t>
            </a:r>
            <a:r>
              <a:rPr lang="en-US" b="1" dirty="0">
                <a:solidFill>
                  <a:schemeClr val="accent2"/>
                </a:solidFill>
              </a:rPr>
              <a:t> </a:t>
            </a:r>
          </a:p>
          <a:p>
            <a:pPr>
              <a:lnSpc>
                <a:spcPct val="150000"/>
              </a:lnSpc>
            </a:pPr>
            <a:r>
              <a:rPr lang="en-US" sz="2800" dirty="0">
                <a:solidFill>
                  <a:schemeClr val="bg1"/>
                </a:solidFill>
              </a:rPr>
              <a:t>Drawing standards are </a:t>
            </a:r>
            <a:r>
              <a:rPr lang="en-US" sz="2800" i="1" dirty="0">
                <a:solidFill>
                  <a:schemeClr val="bg1"/>
                </a:solidFill>
                <a:effectLst>
                  <a:outerShdw blurRad="38100" dist="38100" dir="2700000" algn="tl">
                    <a:srgbClr val="C0C0C0"/>
                  </a:outerShdw>
                </a:effectLst>
              </a:rPr>
              <a:t>set of rules</a:t>
            </a:r>
            <a:r>
              <a:rPr lang="en-US" sz="2800" dirty="0">
                <a:solidFill>
                  <a:schemeClr val="bg1"/>
                </a:solidFill>
              </a:rPr>
              <a:t> that govern how technical drawings are represented.</a:t>
            </a:r>
          </a:p>
          <a:p>
            <a:pPr>
              <a:lnSpc>
                <a:spcPct val="140000"/>
              </a:lnSpc>
              <a:defRPr/>
            </a:pPr>
            <a:r>
              <a:rPr lang="en-US" sz="2800" b="1" dirty="0">
                <a:solidFill>
                  <a:schemeClr val="bg1"/>
                </a:solidFill>
              </a:rPr>
              <a:t>Drawing standards are used so that drawings </a:t>
            </a:r>
            <a:r>
              <a:rPr lang="en-US" sz="2800" b="1" i="1" dirty="0">
                <a:solidFill>
                  <a:schemeClr val="bg1"/>
                </a:solidFill>
                <a:effectLst>
                  <a:outerShdw blurRad="38100" dist="38100" dir="2700000" algn="tl">
                    <a:srgbClr val="C0C0C0"/>
                  </a:outerShdw>
                </a:effectLst>
              </a:rPr>
              <a:t>convey the same meaning</a:t>
            </a:r>
            <a:r>
              <a:rPr lang="en-US" sz="2800" b="1" dirty="0">
                <a:solidFill>
                  <a:schemeClr val="bg1"/>
                </a:solidFill>
              </a:rPr>
              <a:t> to everyone who reads them.</a:t>
            </a:r>
          </a:p>
          <a:p>
            <a:endParaRPr lang="en-US" b="1" dirty="0"/>
          </a:p>
        </p:txBody>
      </p:sp>
      <p:sp>
        <p:nvSpPr>
          <p:cNvPr id="3" name="Slide Number Placeholder 2"/>
          <p:cNvSpPr>
            <a:spLocks noGrp="1"/>
          </p:cNvSpPr>
          <p:nvPr>
            <p:ph type="sldNum" sz="quarter" idx="12"/>
          </p:nvPr>
        </p:nvSpPr>
        <p:spPr/>
        <p:txBody>
          <a:bodyPr/>
          <a:lstStyle/>
          <a:p>
            <a:r>
              <a:rPr lang="en-US" dirty="0">
                <a:solidFill>
                  <a:schemeClr val="bg1"/>
                </a:solidFill>
              </a:rPr>
              <a:t>53</a:t>
            </a:r>
            <a:endParaRPr lang="th-TH" dirty="0">
              <a:solidFill>
                <a:schemeClr val="bg1"/>
              </a:solidFill>
            </a:endParaRPr>
          </a:p>
        </p:txBody>
      </p:sp>
    </p:spTree>
    <p:extLst>
      <p:ext uri="{BB962C8B-B14F-4D97-AF65-F5344CB8AC3E}">
        <p14:creationId xmlns:p14="http://schemas.microsoft.com/office/powerpoint/2010/main" val="481539548"/>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0399" y="214498"/>
            <a:ext cx="9440405" cy="769441"/>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200" b="1" dirty="0">
                <a:solidFill>
                  <a:srgbClr val="C00000"/>
                </a:solidFill>
                <a:latin typeface="Times New Roman" panose="02020603050405020304" pitchFamily="18" charset="0"/>
                <a:cs typeface="Times New Roman" panose="02020603050405020304" pitchFamily="18" charset="0"/>
              </a:rPr>
              <a:t>Basic </a:t>
            </a:r>
            <a:r>
              <a:rPr lang="en-US" sz="4400" b="1" dirty="0">
                <a:solidFill>
                  <a:srgbClr val="C00000"/>
                </a:solidFill>
                <a:latin typeface="Times New Roman" panose="02020603050405020304" pitchFamily="18" charset="0"/>
                <a:cs typeface="Times New Roman" panose="02020603050405020304" pitchFamily="18" charset="0"/>
              </a:rPr>
              <a:t>Elements</a:t>
            </a:r>
            <a:r>
              <a:rPr lang="en-US" sz="4200" b="1" dirty="0">
                <a:solidFill>
                  <a:srgbClr val="C00000"/>
                </a:solidFill>
                <a:latin typeface="Times New Roman" panose="02020603050405020304" pitchFamily="18" charset="0"/>
                <a:cs typeface="Times New Roman" panose="02020603050405020304" pitchFamily="18" charset="0"/>
              </a:rPr>
              <a:t> of Engineering Drawing</a:t>
            </a:r>
          </a:p>
        </p:txBody>
      </p:sp>
      <p:sp>
        <p:nvSpPr>
          <p:cNvPr id="3" name="Rectangle 2"/>
          <p:cNvSpPr>
            <a:spLocks noChangeArrowheads="1"/>
          </p:cNvSpPr>
          <p:nvPr/>
        </p:nvSpPr>
        <p:spPr bwMode="auto">
          <a:xfrm>
            <a:off x="3191688" y="1231861"/>
            <a:ext cx="1425390" cy="8925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600" i="1" dirty="0">
                <a:solidFill>
                  <a:schemeClr val="bg1"/>
                </a:solidFill>
                <a:latin typeface="Times New Roman" panose="02020603050405020304" pitchFamily="18" charset="0"/>
                <a:cs typeface="Times New Roman" panose="02020603050405020304" pitchFamily="18" charset="0"/>
              </a:rPr>
              <a:t>Graphics</a:t>
            </a:r>
          </a:p>
          <a:p>
            <a:pPr>
              <a:defRPr/>
            </a:pPr>
            <a:r>
              <a:rPr lang="en-US" sz="2600" i="1" dirty="0">
                <a:solidFill>
                  <a:schemeClr val="bg1"/>
                </a:solidFill>
                <a:latin typeface="Times New Roman" panose="02020603050405020304" pitchFamily="18" charset="0"/>
                <a:cs typeface="Times New Roman" panose="02020603050405020304" pitchFamily="18" charset="0"/>
              </a:rPr>
              <a:t>language</a:t>
            </a:r>
          </a:p>
        </p:txBody>
      </p:sp>
      <p:sp>
        <p:nvSpPr>
          <p:cNvPr id="4" name="Rectangle 3"/>
          <p:cNvSpPr>
            <a:spLocks noChangeArrowheads="1"/>
          </p:cNvSpPr>
          <p:nvPr/>
        </p:nvSpPr>
        <p:spPr bwMode="auto">
          <a:xfrm>
            <a:off x="7846847" y="1189666"/>
            <a:ext cx="1425390" cy="89255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600" i="1" dirty="0">
                <a:solidFill>
                  <a:schemeClr val="bg1"/>
                </a:solidFill>
                <a:latin typeface="Times New Roman" panose="02020603050405020304" pitchFamily="18" charset="0"/>
                <a:cs typeface="Times New Roman" panose="02020603050405020304" pitchFamily="18" charset="0"/>
              </a:rPr>
              <a:t>Word</a:t>
            </a:r>
          </a:p>
          <a:p>
            <a:pPr>
              <a:defRPr/>
            </a:pPr>
            <a:r>
              <a:rPr lang="en-US" sz="2600" i="1" dirty="0">
                <a:solidFill>
                  <a:schemeClr val="bg1"/>
                </a:solidFill>
                <a:latin typeface="Times New Roman" panose="02020603050405020304" pitchFamily="18" charset="0"/>
                <a:cs typeface="Times New Roman" panose="02020603050405020304" pitchFamily="18" charset="0"/>
              </a:rPr>
              <a:t>language</a:t>
            </a:r>
          </a:p>
        </p:txBody>
      </p:sp>
      <p:sp>
        <p:nvSpPr>
          <p:cNvPr id="15" name="Text Box 11"/>
          <p:cNvSpPr txBox="1">
            <a:spLocks noChangeArrowheads="1"/>
          </p:cNvSpPr>
          <p:nvPr/>
        </p:nvSpPr>
        <p:spPr bwMode="auto">
          <a:xfrm>
            <a:off x="1444688" y="3210651"/>
            <a:ext cx="833438" cy="8302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400" dirty="0">
                <a:latin typeface="Times New Roman" panose="02020603050405020304" pitchFamily="18" charset="0"/>
                <a:cs typeface="Times New Roman" panose="02020603050405020304" pitchFamily="18" charset="0"/>
              </a:rPr>
              <a:t>Line</a:t>
            </a:r>
          </a:p>
          <a:p>
            <a:pPr>
              <a:defRPr/>
            </a:pPr>
            <a:r>
              <a:rPr lang="en-US" sz="2400" dirty="0">
                <a:latin typeface="Times New Roman" panose="02020603050405020304" pitchFamily="18" charset="0"/>
                <a:cs typeface="Times New Roman" panose="02020603050405020304" pitchFamily="18" charset="0"/>
              </a:rPr>
              <a:t>types</a:t>
            </a:r>
          </a:p>
        </p:txBody>
      </p:sp>
      <p:sp>
        <p:nvSpPr>
          <p:cNvPr id="13" name="Text Box 12"/>
          <p:cNvSpPr txBox="1">
            <a:spLocks noChangeArrowheads="1"/>
          </p:cNvSpPr>
          <p:nvPr/>
        </p:nvSpPr>
        <p:spPr bwMode="auto">
          <a:xfrm>
            <a:off x="5374091" y="3192371"/>
            <a:ext cx="1704975" cy="8302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400" dirty="0">
                <a:latin typeface="Times New Roman" panose="02020603050405020304" pitchFamily="18" charset="0"/>
                <a:cs typeface="Times New Roman" panose="02020603050405020304" pitchFamily="18" charset="0"/>
              </a:rPr>
              <a:t>Geometric</a:t>
            </a:r>
          </a:p>
          <a:p>
            <a:pPr>
              <a:defRPr/>
            </a:pPr>
            <a:r>
              <a:rPr lang="en-US" sz="2400" dirty="0">
                <a:latin typeface="Times New Roman" panose="02020603050405020304" pitchFamily="18" charset="0"/>
                <a:cs typeface="Times New Roman" panose="02020603050405020304" pitchFamily="18" charset="0"/>
              </a:rPr>
              <a:t>construction</a:t>
            </a:r>
          </a:p>
        </p:txBody>
      </p:sp>
      <p:sp>
        <p:nvSpPr>
          <p:cNvPr id="11" name="Text Box 13"/>
          <p:cNvSpPr txBox="1">
            <a:spLocks noChangeArrowheads="1"/>
          </p:cNvSpPr>
          <p:nvPr/>
        </p:nvSpPr>
        <p:spPr bwMode="auto">
          <a:xfrm>
            <a:off x="7861417" y="2919415"/>
            <a:ext cx="1309688" cy="4619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400" dirty="0">
                <a:latin typeface="Times New Roman" panose="02020603050405020304" pitchFamily="18" charset="0"/>
                <a:cs typeface="Times New Roman" panose="02020603050405020304" pitchFamily="18" charset="0"/>
              </a:rPr>
              <a:t>Lettering</a:t>
            </a:r>
          </a:p>
        </p:txBody>
      </p:sp>
      <p:sp>
        <p:nvSpPr>
          <p:cNvPr id="9" name="Text Box 17"/>
          <p:cNvSpPr txBox="1">
            <a:spLocks noChangeArrowheads="1"/>
          </p:cNvSpPr>
          <p:nvPr/>
        </p:nvSpPr>
        <p:spPr bwMode="auto">
          <a:xfrm>
            <a:off x="3329391" y="3193960"/>
            <a:ext cx="1447800" cy="8302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400" dirty="0">
                <a:latin typeface="Times New Roman" panose="02020603050405020304" pitchFamily="18" charset="0"/>
                <a:cs typeface="Times New Roman" panose="02020603050405020304" pitchFamily="18" charset="0"/>
              </a:rPr>
              <a:t>Projection</a:t>
            </a:r>
          </a:p>
          <a:p>
            <a:pPr>
              <a:defRPr/>
            </a:pPr>
            <a:r>
              <a:rPr lang="en-US" sz="2400" dirty="0">
                <a:latin typeface="Times New Roman" panose="02020603050405020304" pitchFamily="18" charset="0"/>
                <a:cs typeface="Times New Roman" panose="02020603050405020304" pitchFamily="18" charset="0"/>
              </a:rPr>
              <a:t>method</a:t>
            </a:r>
          </a:p>
        </p:txBody>
      </p:sp>
      <p:cxnSp>
        <p:nvCxnSpPr>
          <p:cNvPr id="19" name="Straight Connector 18"/>
          <p:cNvCxnSpPr/>
          <p:nvPr/>
        </p:nvCxnSpPr>
        <p:spPr>
          <a:xfrm flipV="1">
            <a:off x="1761684" y="2647063"/>
            <a:ext cx="4463771" cy="5569"/>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1760561" y="2647666"/>
            <a:ext cx="1123" cy="54470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3935773" y="2647063"/>
            <a:ext cx="1123" cy="54470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214386" y="2647063"/>
            <a:ext cx="12192" cy="57145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3934650" y="2102358"/>
            <a:ext cx="1123" cy="54470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8588858" y="2138743"/>
            <a:ext cx="5177" cy="81705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5" name="Slide Number Placeholder 4"/>
          <p:cNvSpPr>
            <a:spLocks noGrp="1"/>
          </p:cNvSpPr>
          <p:nvPr>
            <p:ph type="sldNum" sz="quarter" idx="12"/>
          </p:nvPr>
        </p:nvSpPr>
        <p:spPr/>
        <p:txBody>
          <a:bodyPr/>
          <a:lstStyle/>
          <a:p>
            <a:r>
              <a:rPr lang="en-US" dirty="0"/>
              <a:t>4</a:t>
            </a:r>
          </a:p>
        </p:txBody>
      </p:sp>
      <p:sp>
        <p:nvSpPr>
          <p:cNvPr id="16" name="Text Box 3">
            <a:extLst>
              <a:ext uri="{FF2B5EF4-FFF2-40B4-BE49-F238E27FC236}">
                <a16:creationId xmlns:a16="http://schemas.microsoft.com/office/drawing/2014/main" id="{3E64C44B-C729-4F17-8B04-6B29A6BB6215}"/>
              </a:ext>
            </a:extLst>
          </p:cNvPr>
          <p:cNvSpPr txBox="1">
            <a:spLocks noChangeArrowheads="1"/>
          </p:cNvSpPr>
          <p:nvPr/>
        </p:nvSpPr>
        <p:spPr bwMode="auto">
          <a:xfrm>
            <a:off x="5781651" y="1292845"/>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a:lstStyle>
          <a:p>
            <a:pPr eaLnBrk="1" hangingPunct="1"/>
            <a:r>
              <a:rPr lang="en-US" altLang="en-US" sz="2400" dirty="0">
                <a:solidFill>
                  <a:srgbClr val="FF0000"/>
                </a:solidFill>
                <a:cs typeface="Times New Roman" panose="02020603050405020304" pitchFamily="18" charset="0"/>
              </a:rPr>
              <a:t>and</a:t>
            </a:r>
          </a:p>
        </p:txBody>
      </p:sp>
    </p:spTree>
    <p:extLst>
      <p:ext uri="{BB962C8B-B14F-4D97-AF65-F5344CB8AC3E}">
        <p14:creationId xmlns:p14="http://schemas.microsoft.com/office/powerpoint/2010/main" val="2166241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41" y="105986"/>
            <a:ext cx="9139992" cy="6639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r>
              <a:rPr lang="en-US" dirty="0"/>
              <a:t>54</a:t>
            </a:r>
          </a:p>
        </p:txBody>
      </p:sp>
    </p:spTree>
    <p:extLst>
      <p:ext uri="{BB962C8B-B14F-4D97-AF65-F5344CB8AC3E}">
        <p14:creationId xmlns:p14="http://schemas.microsoft.com/office/powerpoint/2010/main" val="101356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6"/>
          <p:cNvSpPr>
            <a:spLocks noChangeArrowheads="1"/>
          </p:cNvSpPr>
          <p:nvPr/>
        </p:nvSpPr>
        <p:spPr bwMode="auto">
          <a:xfrm>
            <a:off x="1524000" y="0"/>
            <a:ext cx="4572000" cy="6858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69635" name="Rectangle 2"/>
          <p:cNvSpPr>
            <a:spLocks noChangeArrowheads="1"/>
          </p:cNvSpPr>
          <p:nvPr/>
        </p:nvSpPr>
        <p:spPr bwMode="auto">
          <a:xfrm>
            <a:off x="5905500" y="2320925"/>
            <a:ext cx="4572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algn="r" eaLnBrk="1" fontAlgn="base" hangingPunct="1">
              <a:spcBef>
                <a:spcPct val="0"/>
              </a:spcBef>
              <a:spcAft>
                <a:spcPct val="0"/>
              </a:spcAft>
            </a:pPr>
            <a:r>
              <a:rPr lang="en-US" altLang="en-US" sz="6600" b="1" dirty="0">
                <a:solidFill>
                  <a:srgbClr val="CC3300"/>
                </a:solidFill>
                <a:latin typeface="+mj-lt"/>
                <a:cs typeface="Arial" charset="0"/>
              </a:rPr>
              <a:t>Freehand  Sketching</a:t>
            </a:r>
          </a:p>
        </p:txBody>
      </p:sp>
      <p:pic>
        <p:nvPicPr>
          <p:cNvPr id="6963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8775" y="1033464"/>
            <a:ext cx="43624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rPr>
              <a:t>55</a:t>
            </a:r>
            <a:endParaRPr lang="th-TH" altLang="en-US" sz="1400" dirty="0">
              <a:solidFill>
                <a:srgbClr val="000000"/>
              </a:solidFill>
            </a:endParaRPr>
          </a:p>
        </p:txBody>
      </p:sp>
    </p:spTree>
    <p:extLst>
      <p:ext uri="{BB962C8B-B14F-4D97-AF65-F5344CB8AC3E}">
        <p14:creationId xmlns:p14="http://schemas.microsoft.com/office/powerpoint/2010/main" val="1871166614"/>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442699" y="302409"/>
            <a:ext cx="3106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4000" b="1" dirty="0">
                <a:solidFill>
                  <a:srgbClr val="C00000"/>
                </a:solidFill>
                <a:latin typeface="+mj-lt"/>
                <a:cs typeface="Arial" charset="0"/>
              </a:rPr>
              <a:t>Straight Line</a:t>
            </a:r>
          </a:p>
        </p:txBody>
      </p:sp>
      <p:sp>
        <p:nvSpPr>
          <p:cNvPr id="70659" name="Text Box 5"/>
          <p:cNvSpPr txBox="1">
            <a:spLocks noChangeArrowheads="1"/>
          </p:cNvSpPr>
          <p:nvPr/>
        </p:nvSpPr>
        <p:spPr bwMode="auto">
          <a:xfrm>
            <a:off x="275816" y="1237445"/>
            <a:ext cx="476342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lnSpc>
                <a:spcPct val="130000"/>
              </a:lnSpc>
              <a:spcBef>
                <a:spcPct val="0"/>
              </a:spcBef>
              <a:spcAft>
                <a:spcPct val="0"/>
              </a:spcAft>
            </a:pPr>
            <a:r>
              <a:rPr lang="en-US" altLang="en-US" sz="3200" dirty="0">
                <a:solidFill>
                  <a:srgbClr val="000000"/>
                </a:solidFill>
                <a:latin typeface="+mj-lt"/>
                <a:cs typeface="Arial" charset="0"/>
              </a:rPr>
              <a:t>1. Hold the pencil naturally.</a:t>
            </a:r>
          </a:p>
        </p:txBody>
      </p:sp>
      <p:sp>
        <p:nvSpPr>
          <p:cNvPr id="70660" name="Text Box 6"/>
          <p:cNvSpPr txBox="1">
            <a:spLocks noChangeArrowheads="1"/>
          </p:cNvSpPr>
          <p:nvPr/>
        </p:nvSpPr>
        <p:spPr bwMode="auto">
          <a:xfrm>
            <a:off x="286930" y="1980395"/>
            <a:ext cx="6295313"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lnSpc>
                <a:spcPct val="130000"/>
              </a:lnSpc>
              <a:spcBef>
                <a:spcPct val="0"/>
              </a:spcBef>
              <a:spcAft>
                <a:spcPct val="0"/>
              </a:spcAft>
            </a:pPr>
            <a:r>
              <a:rPr lang="en-US" altLang="en-US" sz="3200">
                <a:solidFill>
                  <a:srgbClr val="000000"/>
                </a:solidFill>
                <a:latin typeface="+mj-lt"/>
                <a:cs typeface="Arial" charset="0"/>
              </a:rPr>
              <a:t>2. Spot the beginning and end points.</a:t>
            </a:r>
          </a:p>
        </p:txBody>
      </p:sp>
      <p:sp>
        <p:nvSpPr>
          <p:cNvPr id="70661" name="Text Box 9"/>
          <p:cNvSpPr txBox="1">
            <a:spLocks noChangeArrowheads="1"/>
          </p:cNvSpPr>
          <p:nvPr/>
        </p:nvSpPr>
        <p:spPr bwMode="auto">
          <a:xfrm>
            <a:off x="285342" y="2734458"/>
            <a:ext cx="10298012"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lnSpc>
                <a:spcPct val="130000"/>
              </a:lnSpc>
              <a:spcBef>
                <a:spcPct val="0"/>
              </a:spcBef>
              <a:spcAft>
                <a:spcPct val="0"/>
              </a:spcAft>
            </a:pPr>
            <a:r>
              <a:rPr lang="en-US" altLang="en-US" sz="3200">
                <a:solidFill>
                  <a:srgbClr val="000000"/>
                </a:solidFill>
                <a:latin typeface="+mj-lt"/>
                <a:cs typeface="Arial" charset="0"/>
              </a:rPr>
              <a:t>3. Swing the pencil back and forth between the points, barely</a:t>
            </a:r>
          </a:p>
          <a:p>
            <a:pPr eaLnBrk="1" fontAlgn="base" hangingPunct="1">
              <a:lnSpc>
                <a:spcPct val="130000"/>
              </a:lnSpc>
              <a:spcBef>
                <a:spcPct val="0"/>
              </a:spcBef>
              <a:spcAft>
                <a:spcPct val="0"/>
              </a:spcAft>
            </a:pPr>
            <a:r>
              <a:rPr lang="en-US" altLang="en-US" sz="3200">
                <a:solidFill>
                  <a:srgbClr val="000000"/>
                </a:solidFill>
                <a:latin typeface="+mj-lt"/>
                <a:cs typeface="Arial" charset="0"/>
              </a:rPr>
              <a:t>    touching the paper until the direction is clearly established.</a:t>
            </a:r>
          </a:p>
        </p:txBody>
      </p:sp>
      <p:sp>
        <p:nvSpPr>
          <p:cNvPr id="70662" name="Text Box 10"/>
          <p:cNvSpPr txBox="1">
            <a:spLocks noChangeArrowheads="1"/>
          </p:cNvSpPr>
          <p:nvPr/>
        </p:nvSpPr>
        <p:spPr bwMode="auto">
          <a:xfrm>
            <a:off x="309154" y="3953658"/>
            <a:ext cx="9770623"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lnSpc>
                <a:spcPct val="130000"/>
              </a:lnSpc>
              <a:spcBef>
                <a:spcPct val="0"/>
              </a:spcBef>
              <a:spcAft>
                <a:spcPct val="0"/>
              </a:spcAft>
            </a:pPr>
            <a:r>
              <a:rPr lang="en-US" altLang="en-US" sz="3200">
                <a:solidFill>
                  <a:srgbClr val="000000"/>
                </a:solidFill>
                <a:latin typeface="+mj-lt"/>
                <a:cs typeface="Arial" charset="0"/>
              </a:rPr>
              <a:t>4. Draw the line firmly with a free and easy wrist-and-arm</a:t>
            </a:r>
            <a:br>
              <a:rPr lang="en-US" altLang="en-US" sz="3200">
                <a:solidFill>
                  <a:srgbClr val="000000"/>
                </a:solidFill>
                <a:latin typeface="+mj-lt"/>
                <a:cs typeface="Arial" charset="0"/>
              </a:rPr>
            </a:br>
            <a:r>
              <a:rPr lang="en-US" altLang="en-US" sz="3200">
                <a:solidFill>
                  <a:srgbClr val="000000"/>
                </a:solidFill>
                <a:latin typeface="+mj-lt"/>
                <a:cs typeface="Arial" charset="0"/>
              </a:rPr>
              <a:t>    motion</a:t>
            </a:r>
          </a:p>
        </p:txBody>
      </p:sp>
      <p:sp>
        <p:nvSpPr>
          <p:cNvPr id="70663" name="Slide Number Placeholder 6"/>
          <p:cNvSpPr>
            <a:spLocks noGrp="1"/>
          </p:cNvSpPr>
          <p:nvPr>
            <p:ph type="sldNum" sz="quarter" idx="12"/>
          </p:nvPr>
        </p:nvSpPr>
        <p:spPr>
          <a:xfrm>
            <a:off x="9092337" y="6189538"/>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56</a:t>
            </a:r>
            <a:endParaRPr lang="th-TH" altLang="en-US" sz="1400" dirty="0">
              <a:solidFill>
                <a:srgbClr val="000000"/>
              </a:solidFill>
              <a:latin typeface="+mj-lt"/>
            </a:endParaRPr>
          </a:p>
        </p:txBody>
      </p:sp>
    </p:spTree>
    <p:extLst>
      <p:ext uri="{BB962C8B-B14F-4D97-AF65-F5344CB8AC3E}">
        <p14:creationId xmlns:p14="http://schemas.microsoft.com/office/powerpoint/2010/main" val="2728582305"/>
      </p:ext>
    </p:extLst>
  </p:cSld>
  <p:clrMapOvr>
    <a:masterClrMapping/>
  </p:clrMapOvr>
  <p:transition>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extLst>
              <p:ext uri="{D42A27DB-BD31-4B8C-83A1-F6EECF244321}">
                <p14:modId xmlns:p14="http://schemas.microsoft.com/office/powerpoint/2010/main" val="3881033107"/>
              </p:ext>
            </p:extLst>
          </p:nvPr>
        </p:nvGraphicFramePr>
        <p:xfrm>
          <a:off x="2501901" y="2401888"/>
          <a:ext cx="2843213" cy="3079750"/>
        </p:xfrm>
        <a:graphic>
          <a:graphicData uri="http://schemas.openxmlformats.org/presentationml/2006/ole">
            <mc:AlternateContent xmlns:mc="http://schemas.openxmlformats.org/markup-compatibility/2006">
              <mc:Choice xmlns:v="urn:schemas-microsoft-com:vml" Requires="v">
                <p:oleObj spid="_x0000_s2290" name="Image" r:id="rId3" imgW="1421714" imgH="1540376" progId="Photoshop.Image.6">
                  <p:embed/>
                </p:oleObj>
              </mc:Choice>
              <mc:Fallback>
                <p:oleObj name="Image" r:id="rId3" imgW="1421714" imgH="1540376" progId="Photoshop.Image.6">
                  <p:embed/>
                  <p:pic>
                    <p:nvPicPr>
                      <p:cNvPr id="3074" name="Object 4"/>
                      <p:cNvPicPr>
                        <a:picLocks noChangeAspect="1" noChangeArrowheads="1"/>
                      </p:cNvPicPr>
                      <p:nvPr/>
                    </p:nvPicPr>
                    <p:blipFill>
                      <a:blip r:embed="rId4">
                        <a:clrChange>
                          <a:clrFrom>
                            <a:srgbClr val="FFFFFF"/>
                          </a:clrFrom>
                          <a:clrTo>
                            <a:srgbClr val="FFFFFF">
                              <a:alpha val="0"/>
                            </a:srgbClr>
                          </a:clrTo>
                        </a:clrChange>
                        <a:lum bright="-18000" contrast="36000"/>
                        <a:extLst>
                          <a:ext uri="{28A0092B-C50C-407E-A947-70E740481C1C}">
                            <a14:useLocalDpi xmlns:a14="http://schemas.microsoft.com/office/drawing/2010/main" val="0"/>
                          </a:ext>
                        </a:extLst>
                      </a:blip>
                      <a:srcRect/>
                      <a:stretch>
                        <a:fillRect/>
                      </a:stretch>
                    </p:blipFill>
                    <p:spPr bwMode="auto">
                      <a:xfrm>
                        <a:off x="2501901" y="2401888"/>
                        <a:ext cx="284321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373377496"/>
              </p:ext>
            </p:extLst>
          </p:nvPr>
        </p:nvGraphicFramePr>
        <p:xfrm>
          <a:off x="6702426" y="2436813"/>
          <a:ext cx="3071813" cy="2925762"/>
        </p:xfrm>
        <a:graphic>
          <a:graphicData uri="http://schemas.openxmlformats.org/presentationml/2006/ole">
            <mc:AlternateContent xmlns:mc="http://schemas.openxmlformats.org/markup-compatibility/2006">
              <mc:Choice xmlns:v="urn:schemas-microsoft-com:vml" Requires="v">
                <p:oleObj spid="_x0000_s2291" name="Image" r:id="rId5" imgW="1536195" imgH="1463043" progId="Photoshop.Image.6">
                  <p:embed/>
                </p:oleObj>
              </mc:Choice>
              <mc:Fallback>
                <p:oleObj name="Image" r:id="rId5" imgW="1536195" imgH="1463043" progId="Photoshop.Image.6">
                  <p:embed/>
                  <p:pic>
                    <p:nvPicPr>
                      <p:cNvPr id="3075" name="Object 5"/>
                      <p:cNvPicPr>
                        <a:picLocks noChangeAspect="1" noChangeArrowheads="1"/>
                      </p:cNvPicPr>
                      <p:nvPr/>
                    </p:nvPicPr>
                    <p:blipFill>
                      <a:blip r:embed="rId6">
                        <a:clrChange>
                          <a:clrFrom>
                            <a:srgbClr val="FFFFFF"/>
                          </a:clrFrom>
                          <a:clrTo>
                            <a:srgbClr val="FFFFFF">
                              <a:alpha val="0"/>
                            </a:srgbClr>
                          </a:clrTo>
                        </a:clrChange>
                        <a:lum bright="-24000" contrast="48000"/>
                        <a:extLst>
                          <a:ext uri="{28A0092B-C50C-407E-A947-70E740481C1C}">
                            <a14:useLocalDpi xmlns:a14="http://schemas.microsoft.com/office/drawing/2010/main" val="0"/>
                          </a:ext>
                        </a:extLst>
                      </a:blip>
                      <a:srcRect/>
                      <a:stretch>
                        <a:fillRect/>
                      </a:stretch>
                    </p:blipFill>
                    <p:spPr bwMode="auto">
                      <a:xfrm>
                        <a:off x="6702426" y="2436813"/>
                        <a:ext cx="3071813"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6" name="Text Box 6"/>
          <p:cNvSpPr txBox="1">
            <a:spLocks noChangeArrowheads="1"/>
          </p:cNvSpPr>
          <p:nvPr/>
        </p:nvSpPr>
        <p:spPr bwMode="auto">
          <a:xfrm>
            <a:off x="2306639" y="1363664"/>
            <a:ext cx="2749471" cy="5847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b="1" i="1">
                <a:solidFill>
                  <a:srgbClr val="3333CC"/>
                </a:solidFill>
                <a:effectLst>
                  <a:outerShdw blurRad="38100" dist="38100" dir="2700000" algn="tl">
                    <a:srgbClr val="C0C0C0"/>
                  </a:outerShdw>
                </a:effectLst>
                <a:latin typeface="+mj-lt"/>
                <a:cs typeface="Arial" charset="0"/>
              </a:rPr>
              <a:t>Horizontal line</a:t>
            </a:r>
          </a:p>
        </p:txBody>
      </p:sp>
      <p:sp>
        <p:nvSpPr>
          <p:cNvPr id="168967" name="Text Box 7"/>
          <p:cNvSpPr txBox="1">
            <a:spLocks noChangeArrowheads="1"/>
          </p:cNvSpPr>
          <p:nvPr/>
        </p:nvSpPr>
        <p:spPr bwMode="auto">
          <a:xfrm>
            <a:off x="6629401" y="1336675"/>
            <a:ext cx="2226315" cy="5847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b="1" i="1">
                <a:solidFill>
                  <a:srgbClr val="3333CC"/>
                </a:solidFill>
                <a:effectLst>
                  <a:outerShdw blurRad="38100" dist="38100" dir="2700000" algn="tl">
                    <a:srgbClr val="C0C0C0"/>
                  </a:outerShdw>
                </a:effectLst>
                <a:latin typeface="+mj-lt"/>
                <a:cs typeface="Arial" charset="0"/>
              </a:rPr>
              <a:t>Vertical line</a:t>
            </a:r>
          </a:p>
        </p:txBody>
      </p:sp>
      <p:sp>
        <p:nvSpPr>
          <p:cNvPr id="3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57</a:t>
            </a:r>
            <a:endParaRPr lang="th-TH" altLang="en-US" sz="1400" dirty="0">
              <a:solidFill>
                <a:srgbClr val="000000"/>
              </a:solidFill>
              <a:latin typeface="+mj-lt"/>
            </a:endParaRPr>
          </a:p>
        </p:txBody>
      </p:sp>
    </p:spTree>
    <p:extLst>
      <p:ext uri="{BB962C8B-B14F-4D97-AF65-F5344CB8AC3E}">
        <p14:creationId xmlns:p14="http://schemas.microsoft.com/office/powerpoint/2010/main" val="2884624156"/>
      </p:ext>
    </p:extLst>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extLst>
              <p:ext uri="{D42A27DB-BD31-4B8C-83A1-F6EECF244321}">
                <p14:modId xmlns:p14="http://schemas.microsoft.com/office/powerpoint/2010/main" val="2202875929"/>
              </p:ext>
            </p:extLst>
          </p:nvPr>
        </p:nvGraphicFramePr>
        <p:xfrm>
          <a:off x="5010151" y="520700"/>
          <a:ext cx="2925763" cy="2732088"/>
        </p:xfrm>
        <a:graphic>
          <a:graphicData uri="http://schemas.openxmlformats.org/presentationml/2006/ole">
            <mc:AlternateContent xmlns:mc="http://schemas.openxmlformats.org/markup-compatibility/2006">
              <mc:Choice xmlns:v="urn:schemas-microsoft-com:vml" Requires="v">
                <p:oleObj spid="_x0000_s3434" name="Image" r:id="rId3" imgW="1463043" imgH="1366857" progId="Photoshop.Image.6">
                  <p:embed/>
                </p:oleObj>
              </mc:Choice>
              <mc:Fallback>
                <p:oleObj name="Image" r:id="rId3" imgW="1463043" imgH="1366857" progId="Photoshop.Image.6">
                  <p:embed/>
                  <p:pic>
                    <p:nvPicPr>
                      <p:cNvPr id="4098" name="Object 4"/>
                      <p:cNvPicPr>
                        <a:picLocks noChangeAspect="1" noChangeArrowheads="1"/>
                      </p:cNvPicPr>
                      <p:nvPr/>
                    </p:nvPicPr>
                    <p:blipFill>
                      <a:blip r:embed="rId4">
                        <a:clrChange>
                          <a:clrFrom>
                            <a:srgbClr val="FFFFFF"/>
                          </a:clrFrom>
                          <a:clrTo>
                            <a:srgbClr val="FFFFFF">
                              <a:alpha val="0"/>
                            </a:srgbClr>
                          </a:clrTo>
                        </a:clrChange>
                        <a:lum bright="-18000" contrast="42000"/>
                        <a:extLst>
                          <a:ext uri="{28A0092B-C50C-407E-A947-70E740481C1C}">
                            <a14:useLocalDpi xmlns:a14="http://schemas.microsoft.com/office/drawing/2010/main" val="0"/>
                          </a:ext>
                        </a:extLst>
                      </a:blip>
                      <a:srcRect/>
                      <a:stretch>
                        <a:fillRect/>
                      </a:stretch>
                    </p:blipFill>
                    <p:spPr bwMode="auto">
                      <a:xfrm>
                        <a:off x="5010151" y="520700"/>
                        <a:ext cx="2925763"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6"/>
          <p:cNvGraphicFramePr>
            <a:graphicFrameLocks noChangeAspect="1"/>
          </p:cNvGraphicFramePr>
          <p:nvPr>
            <p:extLst>
              <p:ext uri="{D42A27DB-BD31-4B8C-83A1-F6EECF244321}">
                <p14:modId xmlns:p14="http://schemas.microsoft.com/office/powerpoint/2010/main" val="76948492"/>
              </p:ext>
            </p:extLst>
          </p:nvPr>
        </p:nvGraphicFramePr>
        <p:xfrm>
          <a:off x="5927726" y="3781426"/>
          <a:ext cx="2797175" cy="2867025"/>
        </p:xfrm>
        <a:graphic>
          <a:graphicData uri="http://schemas.openxmlformats.org/presentationml/2006/ole">
            <mc:AlternateContent xmlns:mc="http://schemas.openxmlformats.org/markup-compatibility/2006">
              <mc:Choice xmlns:v="urn:schemas-microsoft-com:vml" Requires="v">
                <p:oleObj spid="_x0000_s3435" name="Image" r:id="rId5" imgW="1394286" imgH="1431039" progId="Photoshop.Image.6">
                  <p:embed/>
                </p:oleObj>
              </mc:Choice>
              <mc:Fallback>
                <p:oleObj name="Image" r:id="rId5" imgW="1394286" imgH="1431039" progId="Photoshop.Image.6">
                  <p:embed/>
                  <p:pic>
                    <p:nvPicPr>
                      <p:cNvPr id="4099" name="Object 6"/>
                      <p:cNvPicPr>
                        <a:picLocks noChangeAspect="1" noChangeArrowheads="1"/>
                      </p:cNvPicPr>
                      <p:nvPr/>
                    </p:nvPicPr>
                    <p:blipFill>
                      <a:blip r:embed="rId6">
                        <a:clrChange>
                          <a:clrFrom>
                            <a:srgbClr val="FFFFFF"/>
                          </a:clrFrom>
                          <a:clrTo>
                            <a:srgbClr val="FFFFFF">
                              <a:alpha val="0"/>
                            </a:srgbClr>
                          </a:clrTo>
                        </a:clrChange>
                        <a:lum bright="-24000" contrast="42000"/>
                        <a:extLst>
                          <a:ext uri="{28A0092B-C50C-407E-A947-70E740481C1C}">
                            <a14:useLocalDpi xmlns:a14="http://schemas.microsoft.com/office/drawing/2010/main" val="0"/>
                          </a:ext>
                        </a:extLst>
                      </a:blip>
                      <a:srcRect/>
                      <a:stretch>
                        <a:fillRect/>
                      </a:stretch>
                    </p:blipFill>
                    <p:spPr bwMode="auto">
                      <a:xfrm>
                        <a:off x="5927726" y="3781426"/>
                        <a:ext cx="27971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6" name="Text Box 8"/>
          <p:cNvSpPr txBox="1">
            <a:spLocks noChangeArrowheads="1"/>
          </p:cNvSpPr>
          <p:nvPr/>
        </p:nvSpPr>
        <p:spPr bwMode="auto">
          <a:xfrm>
            <a:off x="1855788" y="1230313"/>
            <a:ext cx="2683748" cy="107721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b="1" i="1">
                <a:solidFill>
                  <a:srgbClr val="3333CC"/>
                </a:solidFill>
                <a:effectLst>
                  <a:outerShdw blurRad="38100" dist="38100" dir="2700000" algn="tl">
                    <a:srgbClr val="C0C0C0"/>
                  </a:outerShdw>
                </a:effectLst>
                <a:latin typeface="+mj-lt"/>
                <a:cs typeface="Arial" charset="0"/>
              </a:rPr>
              <a:t>Nearly vertical</a:t>
            </a:r>
          </a:p>
          <a:p>
            <a:pPr fontAlgn="base">
              <a:spcBef>
                <a:spcPct val="0"/>
              </a:spcBef>
              <a:spcAft>
                <a:spcPct val="0"/>
              </a:spcAft>
              <a:defRPr/>
            </a:pPr>
            <a:r>
              <a:rPr lang="en-US" sz="3200" b="1" i="1">
                <a:solidFill>
                  <a:srgbClr val="3333CC"/>
                </a:solidFill>
                <a:effectLst>
                  <a:outerShdw blurRad="38100" dist="38100" dir="2700000" algn="tl">
                    <a:srgbClr val="C0C0C0"/>
                  </a:outerShdw>
                </a:effectLst>
                <a:latin typeface="+mj-lt"/>
                <a:cs typeface="Arial" charset="0"/>
              </a:rPr>
              <a:t>inclined line</a:t>
            </a:r>
          </a:p>
        </p:txBody>
      </p:sp>
      <p:sp>
        <p:nvSpPr>
          <p:cNvPr id="94222" name="Text Box 14"/>
          <p:cNvSpPr txBox="1">
            <a:spLocks noChangeArrowheads="1"/>
          </p:cNvSpPr>
          <p:nvPr/>
        </p:nvSpPr>
        <p:spPr bwMode="auto">
          <a:xfrm>
            <a:off x="2138364" y="4487863"/>
            <a:ext cx="3161443" cy="107721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b="1" i="1">
                <a:solidFill>
                  <a:srgbClr val="3333CC"/>
                </a:solidFill>
                <a:effectLst>
                  <a:outerShdw blurRad="38100" dist="38100" dir="2700000" algn="tl">
                    <a:srgbClr val="C0C0C0"/>
                  </a:outerShdw>
                </a:effectLst>
                <a:latin typeface="+mj-lt"/>
                <a:cs typeface="Arial" charset="0"/>
              </a:rPr>
              <a:t>Nearly horizontal</a:t>
            </a:r>
          </a:p>
          <a:p>
            <a:pPr fontAlgn="base">
              <a:spcBef>
                <a:spcPct val="0"/>
              </a:spcBef>
              <a:spcAft>
                <a:spcPct val="0"/>
              </a:spcAft>
              <a:defRPr/>
            </a:pPr>
            <a:r>
              <a:rPr lang="en-US" sz="3200" b="1" i="1">
                <a:solidFill>
                  <a:srgbClr val="3333CC"/>
                </a:solidFill>
                <a:effectLst>
                  <a:outerShdw blurRad="38100" dist="38100" dir="2700000" algn="tl">
                    <a:srgbClr val="C0C0C0"/>
                  </a:outerShdw>
                </a:effectLst>
                <a:latin typeface="+mj-lt"/>
                <a:cs typeface="Arial" charset="0"/>
              </a:rPr>
              <a:t>inclined line</a:t>
            </a:r>
          </a:p>
        </p:txBody>
      </p:sp>
      <p:graphicFrame>
        <p:nvGraphicFramePr>
          <p:cNvPr id="4100" name="Object 5"/>
          <p:cNvGraphicFramePr>
            <a:graphicFrameLocks noChangeAspect="1"/>
          </p:cNvGraphicFramePr>
          <p:nvPr>
            <p:extLst>
              <p:ext uri="{D42A27DB-BD31-4B8C-83A1-F6EECF244321}">
                <p14:modId xmlns:p14="http://schemas.microsoft.com/office/powerpoint/2010/main" val="2284292382"/>
              </p:ext>
            </p:extLst>
          </p:nvPr>
        </p:nvGraphicFramePr>
        <p:xfrm>
          <a:off x="7913688" y="522289"/>
          <a:ext cx="2513012" cy="3400425"/>
        </p:xfrm>
        <a:graphic>
          <a:graphicData uri="http://schemas.openxmlformats.org/presentationml/2006/ole">
            <mc:AlternateContent xmlns:mc="http://schemas.openxmlformats.org/markup-compatibility/2006">
              <mc:Choice xmlns:v="urn:schemas-microsoft-com:vml" Requires="v">
                <p:oleObj spid="_x0000_s3436" name="Image" r:id="rId7" imgW="1257143" imgH="1700571" progId="Photoshop.Image.6">
                  <p:embed/>
                </p:oleObj>
              </mc:Choice>
              <mc:Fallback>
                <p:oleObj name="Image" r:id="rId7" imgW="1257143" imgH="1700571" progId="Photoshop.Image.6">
                  <p:embed/>
                  <p:pic>
                    <p:nvPicPr>
                      <p:cNvPr id="4100" name="Object 5"/>
                      <p:cNvPicPr>
                        <a:picLocks noChangeAspect="1" noChangeArrowheads="1"/>
                      </p:cNvPicPr>
                      <p:nvPr/>
                    </p:nvPicPr>
                    <p:blipFill>
                      <a:blip r:embed="rId8">
                        <a:clrChange>
                          <a:clrFrom>
                            <a:srgbClr val="FFFFFF"/>
                          </a:clrFrom>
                          <a:clrTo>
                            <a:srgbClr val="FFFFFF">
                              <a:alpha val="0"/>
                            </a:srgbClr>
                          </a:clrTo>
                        </a:clrChange>
                        <a:lum bright="-18000" contrast="36000"/>
                        <a:extLst>
                          <a:ext uri="{28A0092B-C50C-407E-A947-70E740481C1C}">
                            <a14:useLocalDpi xmlns:a14="http://schemas.microsoft.com/office/drawing/2010/main" val="0"/>
                          </a:ext>
                        </a:extLst>
                      </a:blip>
                      <a:srcRect/>
                      <a:stretch>
                        <a:fillRect/>
                      </a:stretch>
                    </p:blipFill>
                    <p:spPr bwMode="auto">
                      <a:xfrm>
                        <a:off x="7913688" y="522289"/>
                        <a:ext cx="2513012"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58</a:t>
            </a:r>
            <a:endParaRPr lang="th-TH" altLang="en-US" sz="1400" dirty="0">
              <a:solidFill>
                <a:srgbClr val="000000"/>
              </a:solidFill>
              <a:latin typeface="+mj-lt"/>
            </a:endParaRPr>
          </a:p>
        </p:txBody>
      </p:sp>
    </p:spTree>
    <p:extLst>
      <p:ext uri="{BB962C8B-B14F-4D97-AF65-F5344CB8AC3E}">
        <p14:creationId xmlns:p14="http://schemas.microsoft.com/office/powerpoint/2010/main" val="3644132368"/>
      </p:ext>
    </p:extLst>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extLst>
              <p:ext uri="{D42A27DB-BD31-4B8C-83A1-F6EECF244321}">
                <p14:modId xmlns:p14="http://schemas.microsoft.com/office/powerpoint/2010/main" val="4094374153"/>
              </p:ext>
            </p:extLst>
          </p:nvPr>
        </p:nvGraphicFramePr>
        <p:xfrm>
          <a:off x="2019300" y="4287839"/>
          <a:ext cx="2230438" cy="2230437"/>
        </p:xfrm>
        <a:graphic>
          <a:graphicData uri="http://schemas.openxmlformats.org/presentationml/2006/ole">
            <mc:AlternateContent xmlns:mc="http://schemas.openxmlformats.org/markup-compatibility/2006">
              <mc:Choice xmlns:v="urn:schemas-microsoft-com:vml" Requires="v">
                <p:oleObj spid="_x0000_s4461" name="Image" r:id="rId3" imgW="813611" imgH="813611" progId="Photoshop.Image.6">
                  <p:embed/>
                </p:oleObj>
              </mc:Choice>
              <mc:Fallback>
                <p:oleObj name="Image" r:id="rId3" imgW="813611" imgH="813611" progId="Photoshop.Image.6">
                  <p:embed/>
                  <p:pic>
                    <p:nvPicPr>
                      <p:cNvPr id="5122" name="Object 4"/>
                      <p:cNvPicPr>
                        <a:picLocks noChangeAspect="1" noChangeArrowheads="1"/>
                      </p:cNvPicPr>
                      <p:nvPr/>
                    </p:nvPicPr>
                    <p:blipFill>
                      <a:blip r:embed="rId4">
                        <a:clrChange>
                          <a:clrFrom>
                            <a:srgbClr val="FFFFFF"/>
                          </a:clrFrom>
                          <a:clrTo>
                            <a:srgbClr val="FFFFFF">
                              <a:alpha val="0"/>
                            </a:srgbClr>
                          </a:clrTo>
                        </a:clrChange>
                        <a:lum bright="-60000" contrast="84000"/>
                        <a:extLst>
                          <a:ext uri="{28A0092B-C50C-407E-A947-70E740481C1C}">
                            <a14:useLocalDpi xmlns:a14="http://schemas.microsoft.com/office/drawing/2010/main" val="0"/>
                          </a:ext>
                        </a:extLst>
                      </a:blip>
                      <a:srcRect/>
                      <a:stretch>
                        <a:fillRect/>
                      </a:stretch>
                    </p:blipFill>
                    <p:spPr bwMode="auto">
                      <a:xfrm>
                        <a:off x="2019300" y="4287839"/>
                        <a:ext cx="2230438" cy="2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5"/>
          <p:cNvGraphicFramePr>
            <a:graphicFrameLocks noChangeAspect="1"/>
          </p:cNvGraphicFramePr>
          <p:nvPr>
            <p:extLst>
              <p:ext uri="{D42A27DB-BD31-4B8C-83A1-F6EECF244321}">
                <p14:modId xmlns:p14="http://schemas.microsoft.com/office/powerpoint/2010/main" val="2658211540"/>
              </p:ext>
            </p:extLst>
          </p:nvPr>
        </p:nvGraphicFramePr>
        <p:xfrm>
          <a:off x="4954589" y="4302125"/>
          <a:ext cx="2230437" cy="2230438"/>
        </p:xfrm>
        <a:graphic>
          <a:graphicData uri="http://schemas.openxmlformats.org/presentationml/2006/ole">
            <mc:AlternateContent xmlns:mc="http://schemas.openxmlformats.org/markup-compatibility/2006">
              <mc:Choice xmlns:v="urn:schemas-microsoft-com:vml" Requires="v">
                <p:oleObj spid="_x0000_s4462" name="Image" r:id="rId5" imgW="813611" imgH="813611" progId="Photoshop.Image.6">
                  <p:embed/>
                </p:oleObj>
              </mc:Choice>
              <mc:Fallback>
                <p:oleObj name="Image" r:id="rId5" imgW="813611" imgH="813611" progId="Photoshop.Image.6">
                  <p:embed/>
                  <p:pic>
                    <p:nvPicPr>
                      <p:cNvPr id="5123" name="Object 5"/>
                      <p:cNvPicPr>
                        <a:picLocks noChangeAspect="1" noChangeArrowheads="1"/>
                      </p:cNvPicPr>
                      <p:nvPr/>
                    </p:nvPicPr>
                    <p:blipFill>
                      <a:blip r:embed="rId6">
                        <a:clrChange>
                          <a:clrFrom>
                            <a:srgbClr val="FFFFFF"/>
                          </a:clrFrom>
                          <a:clrTo>
                            <a:srgbClr val="FFFFFF">
                              <a:alpha val="0"/>
                            </a:srgbClr>
                          </a:clrTo>
                        </a:clrChange>
                        <a:lum bright="-60000" contrast="84000"/>
                        <a:extLst>
                          <a:ext uri="{28A0092B-C50C-407E-A947-70E740481C1C}">
                            <a14:useLocalDpi xmlns:a14="http://schemas.microsoft.com/office/drawing/2010/main" val="0"/>
                          </a:ext>
                        </a:extLst>
                      </a:blip>
                      <a:srcRect/>
                      <a:stretch>
                        <a:fillRect/>
                      </a:stretch>
                    </p:blipFill>
                    <p:spPr bwMode="auto">
                      <a:xfrm>
                        <a:off x="4954589" y="4302125"/>
                        <a:ext cx="2230437"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6"/>
          <p:cNvGraphicFramePr>
            <a:graphicFrameLocks noChangeAspect="1"/>
          </p:cNvGraphicFramePr>
          <p:nvPr>
            <p:extLst>
              <p:ext uri="{D42A27DB-BD31-4B8C-83A1-F6EECF244321}">
                <p14:modId xmlns:p14="http://schemas.microsoft.com/office/powerpoint/2010/main" val="2038081573"/>
              </p:ext>
            </p:extLst>
          </p:nvPr>
        </p:nvGraphicFramePr>
        <p:xfrm>
          <a:off x="7953375" y="4313239"/>
          <a:ext cx="2230438" cy="2230437"/>
        </p:xfrm>
        <a:graphic>
          <a:graphicData uri="http://schemas.openxmlformats.org/presentationml/2006/ole">
            <mc:AlternateContent xmlns:mc="http://schemas.openxmlformats.org/markup-compatibility/2006">
              <mc:Choice xmlns:v="urn:schemas-microsoft-com:vml" Requires="v">
                <p:oleObj spid="_x0000_s4463" name="Image" r:id="rId7" imgW="813611" imgH="813611" progId="Photoshop.Image.6">
                  <p:embed/>
                </p:oleObj>
              </mc:Choice>
              <mc:Fallback>
                <p:oleObj name="Image" r:id="rId7" imgW="813611" imgH="813611" progId="Photoshop.Image.6">
                  <p:embed/>
                  <p:pic>
                    <p:nvPicPr>
                      <p:cNvPr id="5124" name="Object 6"/>
                      <p:cNvPicPr>
                        <a:picLocks noChangeAspect="1" noChangeArrowheads="1"/>
                      </p:cNvPicPr>
                      <p:nvPr/>
                    </p:nvPicPr>
                    <p:blipFill>
                      <a:blip r:embed="rId8">
                        <a:clrChange>
                          <a:clrFrom>
                            <a:srgbClr val="FFFFFF"/>
                          </a:clrFrom>
                          <a:clrTo>
                            <a:srgbClr val="FFFFFF">
                              <a:alpha val="0"/>
                            </a:srgbClr>
                          </a:clrTo>
                        </a:clrChange>
                        <a:lum bright="-60000" contrast="84000"/>
                        <a:extLst>
                          <a:ext uri="{28A0092B-C50C-407E-A947-70E740481C1C}">
                            <a14:useLocalDpi xmlns:a14="http://schemas.microsoft.com/office/drawing/2010/main" val="0"/>
                          </a:ext>
                        </a:extLst>
                      </a:blip>
                      <a:srcRect/>
                      <a:stretch>
                        <a:fillRect/>
                      </a:stretch>
                    </p:blipFill>
                    <p:spPr bwMode="auto">
                      <a:xfrm>
                        <a:off x="7953375" y="4313239"/>
                        <a:ext cx="2230438" cy="2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7"/>
          <p:cNvSpPr txBox="1">
            <a:spLocks noChangeArrowheads="1"/>
          </p:cNvSpPr>
          <p:nvPr/>
        </p:nvSpPr>
        <p:spPr bwMode="auto">
          <a:xfrm>
            <a:off x="4535489" y="163514"/>
            <a:ext cx="2897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4000" b="1" dirty="0">
                <a:solidFill>
                  <a:srgbClr val="C00000"/>
                </a:solidFill>
                <a:latin typeface="+mj-lt"/>
                <a:cs typeface="Arial" charset="0"/>
              </a:rPr>
              <a:t>Small Circle</a:t>
            </a:r>
          </a:p>
        </p:txBody>
      </p:sp>
      <p:sp>
        <p:nvSpPr>
          <p:cNvPr id="5126" name="Text Box 8"/>
          <p:cNvSpPr txBox="1">
            <a:spLocks noChangeArrowheads="1"/>
          </p:cNvSpPr>
          <p:nvPr/>
        </p:nvSpPr>
        <p:spPr bwMode="auto">
          <a:xfrm>
            <a:off x="1754189" y="1063626"/>
            <a:ext cx="5368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800" b="1">
                <a:solidFill>
                  <a:srgbClr val="FF0000"/>
                </a:solidFill>
                <a:latin typeface="+mj-lt"/>
                <a:cs typeface="Arial" charset="0"/>
              </a:rPr>
              <a:t>Method 1 : Starting with a square</a:t>
            </a:r>
          </a:p>
        </p:txBody>
      </p:sp>
      <p:sp>
        <p:nvSpPr>
          <p:cNvPr id="5127" name="Text Box 9"/>
          <p:cNvSpPr txBox="1">
            <a:spLocks noChangeArrowheads="1"/>
          </p:cNvSpPr>
          <p:nvPr/>
        </p:nvSpPr>
        <p:spPr bwMode="auto">
          <a:xfrm>
            <a:off x="2165351" y="1752600"/>
            <a:ext cx="7544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a:solidFill>
                  <a:srgbClr val="000000"/>
                </a:solidFill>
                <a:latin typeface="+mj-lt"/>
                <a:cs typeface="Arial" charset="0"/>
              </a:rPr>
              <a:t>1. Lightly sketching the square and marking the mid-points.</a:t>
            </a:r>
          </a:p>
        </p:txBody>
      </p:sp>
      <p:sp>
        <p:nvSpPr>
          <p:cNvPr id="5128" name="Text Box 10"/>
          <p:cNvSpPr txBox="1">
            <a:spLocks noChangeArrowheads="1"/>
          </p:cNvSpPr>
          <p:nvPr/>
        </p:nvSpPr>
        <p:spPr bwMode="auto">
          <a:xfrm>
            <a:off x="2176463" y="2373313"/>
            <a:ext cx="6912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a:solidFill>
                  <a:srgbClr val="000000"/>
                </a:solidFill>
                <a:latin typeface="+mj-lt"/>
                <a:cs typeface="Arial" charset="0"/>
              </a:rPr>
              <a:t>2. Draw light diagonals and mark the estimated radius.</a:t>
            </a:r>
          </a:p>
        </p:txBody>
      </p:sp>
      <p:sp>
        <p:nvSpPr>
          <p:cNvPr id="5129" name="Text Box 11"/>
          <p:cNvSpPr txBox="1">
            <a:spLocks noChangeArrowheads="1"/>
          </p:cNvSpPr>
          <p:nvPr/>
        </p:nvSpPr>
        <p:spPr bwMode="auto">
          <a:xfrm>
            <a:off x="2174876" y="3001963"/>
            <a:ext cx="5469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a:solidFill>
                  <a:srgbClr val="000000"/>
                </a:solidFill>
                <a:latin typeface="+mj-lt"/>
                <a:cs typeface="Arial" charset="0"/>
              </a:rPr>
              <a:t>3. Draw the circle through the eight points.</a:t>
            </a:r>
          </a:p>
        </p:txBody>
      </p:sp>
      <p:sp>
        <p:nvSpPr>
          <p:cNvPr id="5130" name="Text Box 12"/>
          <p:cNvSpPr txBox="1">
            <a:spLocks noChangeArrowheads="1"/>
          </p:cNvSpPr>
          <p:nvPr/>
        </p:nvSpPr>
        <p:spPr bwMode="auto">
          <a:xfrm>
            <a:off x="2568575" y="3775075"/>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3333CC"/>
                </a:solidFill>
                <a:latin typeface="+mj-lt"/>
                <a:cs typeface="Arial" charset="0"/>
              </a:rPr>
              <a:t>Step 1</a:t>
            </a:r>
          </a:p>
        </p:txBody>
      </p:sp>
      <p:sp>
        <p:nvSpPr>
          <p:cNvPr id="5131" name="Text Box 13"/>
          <p:cNvSpPr txBox="1">
            <a:spLocks noChangeArrowheads="1"/>
          </p:cNvSpPr>
          <p:nvPr/>
        </p:nvSpPr>
        <p:spPr bwMode="auto">
          <a:xfrm>
            <a:off x="5538788" y="3735388"/>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3333CC"/>
                </a:solidFill>
                <a:latin typeface="+mj-lt"/>
                <a:cs typeface="Arial" charset="0"/>
              </a:rPr>
              <a:t>Step 2</a:t>
            </a:r>
          </a:p>
        </p:txBody>
      </p:sp>
      <p:sp>
        <p:nvSpPr>
          <p:cNvPr id="5132" name="Text Box 14"/>
          <p:cNvSpPr txBox="1">
            <a:spLocks noChangeArrowheads="1"/>
          </p:cNvSpPr>
          <p:nvPr/>
        </p:nvSpPr>
        <p:spPr bwMode="auto">
          <a:xfrm>
            <a:off x="8497888" y="3746500"/>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3333CC"/>
                </a:solidFill>
                <a:latin typeface="+mj-lt"/>
                <a:cs typeface="Arial" charset="0"/>
              </a:rPr>
              <a:t>Step 3</a:t>
            </a:r>
          </a:p>
        </p:txBody>
      </p:sp>
      <p:sp>
        <p:nvSpPr>
          <p:cNvPr id="5133"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59</a:t>
            </a:r>
            <a:endParaRPr lang="th-TH" altLang="en-US" sz="1400" dirty="0">
              <a:solidFill>
                <a:srgbClr val="000000"/>
              </a:solidFill>
              <a:latin typeface="+mj-lt"/>
            </a:endParaRPr>
          </a:p>
        </p:txBody>
      </p:sp>
    </p:spTree>
    <p:extLst>
      <p:ext uri="{BB962C8B-B14F-4D97-AF65-F5344CB8AC3E}">
        <p14:creationId xmlns:p14="http://schemas.microsoft.com/office/powerpoint/2010/main" val="3916538900"/>
      </p:ext>
    </p:extLst>
  </p:cSld>
  <p:clrMapOvr>
    <a:masterClrMapping/>
  </p:clrMapOvr>
  <p:transition>
    <p:cover dir="d"/>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extLst>
              <p:ext uri="{D42A27DB-BD31-4B8C-83A1-F6EECF244321}">
                <p14:modId xmlns:p14="http://schemas.microsoft.com/office/powerpoint/2010/main" val="2285685949"/>
              </p:ext>
            </p:extLst>
          </p:nvPr>
        </p:nvGraphicFramePr>
        <p:xfrm>
          <a:off x="2097088" y="4375150"/>
          <a:ext cx="2286000" cy="2300288"/>
        </p:xfrm>
        <a:graphic>
          <a:graphicData uri="http://schemas.openxmlformats.org/presentationml/2006/ole">
            <mc:AlternateContent xmlns:mc="http://schemas.openxmlformats.org/markup-compatibility/2006">
              <mc:Choice xmlns:v="urn:schemas-microsoft-com:vml" Requires="v">
                <p:oleObj spid="_x0000_s5485" name="Image" r:id="rId3" imgW="827324" imgH="832000" progId="Photoshop.Image.6">
                  <p:embed/>
                </p:oleObj>
              </mc:Choice>
              <mc:Fallback>
                <p:oleObj name="Image" r:id="rId3" imgW="827324" imgH="832000" progId="Photoshop.Image.6">
                  <p:embed/>
                  <p:pic>
                    <p:nvPicPr>
                      <p:cNvPr id="6146" name="Object 4"/>
                      <p:cNvPicPr>
                        <a:picLocks noChangeAspect="1" noChangeArrowheads="1"/>
                      </p:cNvPicPr>
                      <p:nvPr/>
                    </p:nvPicPr>
                    <p:blipFill>
                      <a:blip r:embed="rId4">
                        <a:clrChange>
                          <a:clrFrom>
                            <a:srgbClr val="FFFFFF"/>
                          </a:clrFrom>
                          <a:clrTo>
                            <a:srgbClr val="FFFFFF">
                              <a:alpha val="0"/>
                            </a:srgbClr>
                          </a:clrTo>
                        </a:clrChange>
                        <a:lum bright="-54000" contrast="54000"/>
                        <a:extLst>
                          <a:ext uri="{28A0092B-C50C-407E-A947-70E740481C1C}">
                            <a14:useLocalDpi xmlns:a14="http://schemas.microsoft.com/office/drawing/2010/main" val="0"/>
                          </a:ext>
                        </a:extLst>
                      </a:blip>
                      <a:srcRect/>
                      <a:stretch>
                        <a:fillRect/>
                      </a:stretch>
                    </p:blipFill>
                    <p:spPr bwMode="auto">
                      <a:xfrm>
                        <a:off x="2097088" y="4375150"/>
                        <a:ext cx="2286000"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647922134"/>
              </p:ext>
            </p:extLst>
          </p:nvPr>
        </p:nvGraphicFramePr>
        <p:xfrm>
          <a:off x="4994275" y="4348164"/>
          <a:ext cx="2286000" cy="2300287"/>
        </p:xfrm>
        <a:graphic>
          <a:graphicData uri="http://schemas.openxmlformats.org/presentationml/2006/ole">
            <mc:AlternateContent xmlns:mc="http://schemas.openxmlformats.org/markup-compatibility/2006">
              <mc:Choice xmlns:v="urn:schemas-microsoft-com:vml" Requires="v">
                <p:oleObj spid="_x0000_s5486" name="Image" r:id="rId5" imgW="827324" imgH="832000" progId="Photoshop.Image.6">
                  <p:embed/>
                </p:oleObj>
              </mc:Choice>
              <mc:Fallback>
                <p:oleObj name="Image" r:id="rId5" imgW="827324" imgH="832000" progId="Photoshop.Image.6">
                  <p:embed/>
                  <p:pic>
                    <p:nvPicPr>
                      <p:cNvPr id="6147" name="Object 5"/>
                      <p:cNvPicPr>
                        <a:picLocks noChangeAspect="1" noChangeArrowheads="1"/>
                      </p:cNvPicPr>
                      <p:nvPr/>
                    </p:nvPicPr>
                    <p:blipFill>
                      <a:blip r:embed="rId6">
                        <a:clrChange>
                          <a:clrFrom>
                            <a:srgbClr val="FFFFFF"/>
                          </a:clrFrom>
                          <a:clrTo>
                            <a:srgbClr val="FFFFFF">
                              <a:alpha val="0"/>
                            </a:srgbClr>
                          </a:clrTo>
                        </a:clrChange>
                        <a:lum bright="-54000" contrast="54000"/>
                        <a:extLst>
                          <a:ext uri="{28A0092B-C50C-407E-A947-70E740481C1C}">
                            <a14:useLocalDpi xmlns:a14="http://schemas.microsoft.com/office/drawing/2010/main" val="0"/>
                          </a:ext>
                        </a:extLst>
                      </a:blip>
                      <a:srcRect/>
                      <a:stretch>
                        <a:fillRect/>
                      </a:stretch>
                    </p:blipFill>
                    <p:spPr bwMode="auto">
                      <a:xfrm>
                        <a:off x="4994275" y="4348164"/>
                        <a:ext cx="2286000"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6"/>
          <p:cNvGraphicFramePr>
            <a:graphicFrameLocks noChangeAspect="1"/>
          </p:cNvGraphicFramePr>
          <p:nvPr>
            <p:extLst>
              <p:ext uri="{D42A27DB-BD31-4B8C-83A1-F6EECF244321}">
                <p14:modId xmlns:p14="http://schemas.microsoft.com/office/powerpoint/2010/main" val="1710827603"/>
              </p:ext>
            </p:extLst>
          </p:nvPr>
        </p:nvGraphicFramePr>
        <p:xfrm>
          <a:off x="7878763" y="4348164"/>
          <a:ext cx="2286000" cy="2300287"/>
        </p:xfrm>
        <a:graphic>
          <a:graphicData uri="http://schemas.openxmlformats.org/presentationml/2006/ole">
            <mc:AlternateContent xmlns:mc="http://schemas.openxmlformats.org/markup-compatibility/2006">
              <mc:Choice xmlns:v="urn:schemas-microsoft-com:vml" Requires="v">
                <p:oleObj spid="_x0000_s5487" name="Image" r:id="rId7" imgW="827324" imgH="832000" progId="Photoshop.Image.6">
                  <p:embed/>
                </p:oleObj>
              </mc:Choice>
              <mc:Fallback>
                <p:oleObj name="Image" r:id="rId7" imgW="827324" imgH="832000" progId="Photoshop.Image.6">
                  <p:embed/>
                  <p:pic>
                    <p:nvPicPr>
                      <p:cNvPr id="6148" name="Object 6"/>
                      <p:cNvPicPr>
                        <a:picLocks noChangeAspect="1" noChangeArrowheads="1"/>
                      </p:cNvPicPr>
                      <p:nvPr/>
                    </p:nvPicPr>
                    <p:blipFill>
                      <a:blip r:embed="rId8">
                        <a:clrChange>
                          <a:clrFrom>
                            <a:srgbClr val="FFFFFF"/>
                          </a:clrFrom>
                          <a:clrTo>
                            <a:srgbClr val="FFFFFF">
                              <a:alpha val="0"/>
                            </a:srgbClr>
                          </a:clrTo>
                        </a:clrChange>
                        <a:lum bright="-54000" contrast="54000"/>
                        <a:extLst>
                          <a:ext uri="{28A0092B-C50C-407E-A947-70E740481C1C}">
                            <a14:useLocalDpi xmlns:a14="http://schemas.microsoft.com/office/drawing/2010/main" val="0"/>
                          </a:ext>
                        </a:extLst>
                      </a:blip>
                      <a:srcRect/>
                      <a:stretch>
                        <a:fillRect/>
                      </a:stretch>
                    </p:blipFill>
                    <p:spPr bwMode="auto">
                      <a:xfrm>
                        <a:off x="7878763" y="4348164"/>
                        <a:ext cx="2286000"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7"/>
          <p:cNvSpPr txBox="1">
            <a:spLocks noChangeArrowheads="1"/>
          </p:cNvSpPr>
          <p:nvPr/>
        </p:nvSpPr>
        <p:spPr bwMode="auto">
          <a:xfrm>
            <a:off x="1754189" y="1063626"/>
            <a:ext cx="5665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800" b="1">
                <a:solidFill>
                  <a:srgbClr val="FF0000"/>
                </a:solidFill>
                <a:latin typeface="+mj-lt"/>
                <a:cs typeface="Arial" charset="0"/>
              </a:rPr>
              <a:t>Method 2 : Starting with center line</a:t>
            </a:r>
          </a:p>
        </p:txBody>
      </p:sp>
      <p:sp>
        <p:nvSpPr>
          <p:cNvPr id="6150" name="Text Box 8"/>
          <p:cNvSpPr txBox="1">
            <a:spLocks noChangeArrowheads="1"/>
          </p:cNvSpPr>
          <p:nvPr/>
        </p:nvSpPr>
        <p:spPr bwMode="auto">
          <a:xfrm>
            <a:off x="2651125" y="3790950"/>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3333CC"/>
                </a:solidFill>
                <a:latin typeface="+mj-lt"/>
                <a:cs typeface="Arial" charset="0"/>
              </a:rPr>
              <a:t>Step 1</a:t>
            </a:r>
          </a:p>
        </p:txBody>
      </p:sp>
      <p:sp>
        <p:nvSpPr>
          <p:cNvPr id="6151" name="Text Box 9"/>
          <p:cNvSpPr txBox="1">
            <a:spLocks noChangeArrowheads="1"/>
          </p:cNvSpPr>
          <p:nvPr/>
        </p:nvSpPr>
        <p:spPr bwMode="auto">
          <a:xfrm>
            <a:off x="5532438" y="3751263"/>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3333CC"/>
                </a:solidFill>
                <a:latin typeface="+mj-lt"/>
                <a:cs typeface="Arial" charset="0"/>
              </a:rPr>
              <a:t>Step 2</a:t>
            </a:r>
          </a:p>
        </p:txBody>
      </p:sp>
      <p:sp>
        <p:nvSpPr>
          <p:cNvPr id="6152" name="Text Box 10"/>
          <p:cNvSpPr txBox="1">
            <a:spLocks noChangeArrowheads="1"/>
          </p:cNvSpPr>
          <p:nvPr/>
        </p:nvSpPr>
        <p:spPr bwMode="auto">
          <a:xfrm>
            <a:off x="8389938" y="3762375"/>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3333CC"/>
                </a:solidFill>
                <a:latin typeface="+mj-lt"/>
                <a:cs typeface="Arial" charset="0"/>
              </a:rPr>
              <a:t>Step 3</a:t>
            </a:r>
          </a:p>
        </p:txBody>
      </p:sp>
      <p:sp>
        <p:nvSpPr>
          <p:cNvPr id="6153" name="Text Box 11"/>
          <p:cNvSpPr txBox="1">
            <a:spLocks noChangeArrowheads="1"/>
          </p:cNvSpPr>
          <p:nvPr/>
        </p:nvSpPr>
        <p:spPr bwMode="auto">
          <a:xfrm>
            <a:off x="2165350" y="1752600"/>
            <a:ext cx="3743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a:solidFill>
                  <a:srgbClr val="000000"/>
                </a:solidFill>
                <a:latin typeface="+mj-lt"/>
                <a:cs typeface="Arial" charset="0"/>
              </a:rPr>
              <a:t>1. Lightly draw a center line.</a:t>
            </a:r>
          </a:p>
        </p:txBody>
      </p:sp>
      <p:sp>
        <p:nvSpPr>
          <p:cNvPr id="6154" name="Text Box 12"/>
          <p:cNvSpPr txBox="1">
            <a:spLocks noChangeArrowheads="1"/>
          </p:cNvSpPr>
          <p:nvPr/>
        </p:nvSpPr>
        <p:spPr bwMode="auto">
          <a:xfrm>
            <a:off x="2165350" y="2370138"/>
            <a:ext cx="69195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a:solidFill>
                  <a:srgbClr val="000000"/>
                </a:solidFill>
                <a:latin typeface="+mj-lt"/>
                <a:cs typeface="Arial" charset="0"/>
              </a:rPr>
              <a:t>2. Add light radial lines </a:t>
            </a:r>
            <a:r>
              <a:rPr lang="en-US" altLang="en-US" sz="2400">
                <a:solidFill>
                  <a:srgbClr val="000000"/>
                </a:solidFill>
                <a:latin typeface="+mj-lt"/>
              </a:rPr>
              <a:t>and mark the estimated radius.</a:t>
            </a:r>
          </a:p>
        </p:txBody>
      </p:sp>
      <p:sp>
        <p:nvSpPr>
          <p:cNvPr id="6155" name="Text Box 13"/>
          <p:cNvSpPr txBox="1">
            <a:spLocks noChangeArrowheads="1"/>
          </p:cNvSpPr>
          <p:nvPr/>
        </p:nvSpPr>
        <p:spPr bwMode="auto">
          <a:xfrm>
            <a:off x="2176464" y="2998788"/>
            <a:ext cx="3119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a:solidFill>
                  <a:srgbClr val="000000"/>
                </a:solidFill>
                <a:latin typeface="+mj-lt"/>
                <a:cs typeface="Arial" charset="0"/>
              </a:rPr>
              <a:t>3. Sketch the full circle.</a:t>
            </a:r>
          </a:p>
        </p:txBody>
      </p:sp>
      <p:sp>
        <p:nvSpPr>
          <p:cNvPr id="6156" name="Text Box 14"/>
          <p:cNvSpPr txBox="1">
            <a:spLocks noChangeArrowheads="1"/>
          </p:cNvSpPr>
          <p:nvPr/>
        </p:nvSpPr>
        <p:spPr bwMode="auto">
          <a:xfrm>
            <a:off x="4535489" y="163514"/>
            <a:ext cx="2897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4000" b="1" dirty="0">
                <a:solidFill>
                  <a:srgbClr val="C00000"/>
                </a:solidFill>
                <a:latin typeface="+mj-lt"/>
                <a:cs typeface="Arial" charset="0"/>
              </a:rPr>
              <a:t>Small Circle</a:t>
            </a:r>
          </a:p>
        </p:txBody>
      </p:sp>
      <p:sp>
        <p:nvSpPr>
          <p:cNvPr id="6157"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60</a:t>
            </a:r>
            <a:endParaRPr lang="th-TH" altLang="en-US" sz="1400" dirty="0">
              <a:solidFill>
                <a:srgbClr val="000000"/>
              </a:solidFill>
              <a:latin typeface="+mj-lt"/>
            </a:endParaRPr>
          </a:p>
        </p:txBody>
      </p:sp>
    </p:spTree>
    <p:extLst>
      <p:ext uri="{BB962C8B-B14F-4D97-AF65-F5344CB8AC3E}">
        <p14:creationId xmlns:p14="http://schemas.microsoft.com/office/powerpoint/2010/main" val="1672956802"/>
      </p:ext>
    </p:extLst>
  </p:cSld>
  <p:clrMapOvr>
    <a:masterClrMapping/>
  </p:clrMapOvr>
  <p:transition>
    <p:cover dir="d"/>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3175184168"/>
              </p:ext>
            </p:extLst>
          </p:nvPr>
        </p:nvGraphicFramePr>
        <p:xfrm>
          <a:off x="1752601" y="2686733"/>
          <a:ext cx="4716463" cy="3721100"/>
        </p:xfrm>
        <a:graphic>
          <a:graphicData uri="http://schemas.openxmlformats.org/presentationml/2006/ole">
            <mc:AlternateContent xmlns:mc="http://schemas.openxmlformats.org/markup-compatibility/2006">
              <mc:Choice xmlns:v="urn:schemas-microsoft-com:vml" Requires="v">
                <p:oleObj spid="_x0000_s6388" name="Image" r:id="rId3" imgW="2189992" imgH="1728000" progId="Photoshop.Image.6">
                  <p:embed/>
                </p:oleObj>
              </mc:Choice>
              <mc:Fallback>
                <p:oleObj name="Image" r:id="rId3" imgW="2189992" imgH="1728000" progId="Photoshop.Image.6">
                  <p:embed/>
                  <p:pic>
                    <p:nvPicPr>
                      <p:cNvPr id="7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686733"/>
                        <a:ext cx="4716463"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5"/>
          <p:cNvSpPr txBox="1">
            <a:spLocks noChangeArrowheads="1"/>
          </p:cNvSpPr>
          <p:nvPr/>
        </p:nvSpPr>
        <p:spPr bwMode="auto">
          <a:xfrm>
            <a:off x="1998663" y="1068388"/>
            <a:ext cx="83740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lnSpc>
                <a:spcPct val="120000"/>
              </a:lnSpc>
              <a:spcBef>
                <a:spcPct val="0"/>
              </a:spcBef>
              <a:spcAft>
                <a:spcPct val="0"/>
              </a:spcAft>
              <a:buFontTx/>
              <a:buAutoNum type="arabicPeriod"/>
            </a:pPr>
            <a:r>
              <a:rPr lang="en-US" altLang="en-US" sz="2400">
                <a:solidFill>
                  <a:srgbClr val="000000"/>
                </a:solidFill>
                <a:latin typeface="+mj-lt"/>
                <a:cs typeface="Arial" charset="0"/>
              </a:rPr>
              <a:t>Place the little finger (or pencil’ s tip) at the center as a pivot, and set the pencil point at the radius-distance from the center.</a:t>
            </a:r>
          </a:p>
        </p:txBody>
      </p:sp>
      <p:sp>
        <p:nvSpPr>
          <p:cNvPr id="7173" name="Text Box 7"/>
          <p:cNvSpPr txBox="1">
            <a:spLocks noChangeArrowheads="1"/>
          </p:cNvSpPr>
          <p:nvPr/>
        </p:nvSpPr>
        <p:spPr bwMode="auto">
          <a:xfrm>
            <a:off x="1998663" y="2049731"/>
            <a:ext cx="6938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buFontTx/>
              <a:buAutoNum type="arabicPeriod" startAt="2"/>
            </a:pPr>
            <a:r>
              <a:rPr lang="en-US" altLang="en-US" sz="2400" dirty="0">
                <a:solidFill>
                  <a:srgbClr val="000000"/>
                </a:solidFill>
                <a:latin typeface="+mj-lt"/>
                <a:cs typeface="Arial" charset="0"/>
              </a:rPr>
              <a:t>Hold the hand in this position and rotate the paper.</a:t>
            </a:r>
          </a:p>
        </p:txBody>
      </p:sp>
      <p:sp>
        <p:nvSpPr>
          <p:cNvPr id="7174" name="Text Box 10"/>
          <p:cNvSpPr txBox="1">
            <a:spLocks noChangeArrowheads="1"/>
          </p:cNvSpPr>
          <p:nvPr/>
        </p:nvSpPr>
        <p:spPr bwMode="auto">
          <a:xfrm>
            <a:off x="4525964" y="188914"/>
            <a:ext cx="2951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4000" b="1" dirty="0">
                <a:solidFill>
                  <a:srgbClr val="C00000"/>
                </a:solidFill>
                <a:latin typeface="+mj-lt"/>
                <a:cs typeface="Arial" charset="0"/>
              </a:rPr>
              <a:t>Large Circle</a:t>
            </a:r>
          </a:p>
        </p:txBody>
      </p:sp>
      <p:graphicFrame>
        <p:nvGraphicFramePr>
          <p:cNvPr id="7171" name="Object 11"/>
          <p:cNvGraphicFramePr>
            <a:graphicFrameLocks noChangeAspect="1"/>
          </p:cNvGraphicFramePr>
          <p:nvPr>
            <p:extLst>
              <p:ext uri="{D42A27DB-BD31-4B8C-83A1-F6EECF244321}">
                <p14:modId xmlns:p14="http://schemas.microsoft.com/office/powerpoint/2010/main" val="2874340230"/>
              </p:ext>
            </p:extLst>
          </p:nvPr>
        </p:nvGraphicFramePr>
        <p:xfrm>
          <a:off x="6573838" y="2702683"/>
          <a:ext cx="3675062" cy="3395662"/>
        </p:xfrm>
        <a:graphic>
          <a:graphicData uri="http://schemas.openxmlformats.org/presentationml/2006/ole">
            <mc:AlternateContent xmlns:mc="http://schemas.openxmlformats.org/markup-compatibility/2006">
              <mc:Choice xmlns:v="urn:schemas-microsoft-com:vml" Requires="v">
                <p:oleObj spid="_x0000_s6389" name="Image" r:id="rId5" imgW="1631793" imgH="1508763" progId="Photoshop.Image.6">
                  <p:embed/>
                </p:oleObj>
              </mc:Choice>
              <mc:Fallback>
                <p:oleObj name="Image" r:id="rId5" imgW="1631793" imgH="1508763" progId="Photoshop.Image.6">
                  <p:embed/>
                  <p:pic>
                    <p:nvPicPr>
                      <p:cNvPr id="717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838" y="2702683"/>
                        <a:ext cx="3675062"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61</a:t>
            </a:r>
            <a:endParaRPr lang="th-TH" altLang="en-US" sz="1400" dirty="0">
              <a:solidFill>
                <a:srgbClr val="000000"/>
              </a:solidFill>
              <a:latin typeface="+mj-lt"/>
            </a:endParaRPr>
          </a:p>
        </p:txBody>
      </p:sp>
    </p:spTree>
    <p:extLst>
      <p:ext uri="{BB962C8B-B14F-4D97-AF65-F5344CB8AC3E}">
        <p14:creationId xmlns:p14="http://schemas.microsoft.com/office/powerpoint/2010/main" val="821039565"/>
      </p:ext>
    </p:extLst>
  </p:cSld>
  <p:clrMapOvr>
    <a:masterClrMapping/>
  </p:clrMapOvr>
  <p:transition>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a:extLst>
              <a:ext uri="{FF2B5EF4-FFF2-40B4-BE49-F238E27FC236}">
                <a16:creationId xmlns:a16="http://schemas.microsoft.com/office/drawing/2014/main" id="{4BC76106-2CE1-46DC-B122-1A3BEC36D30E}"/>
              </a:ext>
            </a:extLst>
          </p:cNvPr>
          <p:cNvSpPr txBox="1">
            <a:spLocks noChangeArrowheads="1"/>
          </p:cNvSpPr>
          <p:nvPr/>
        </p:nvSpPr>
        <p:spPr bwMode="auto">
          <a:xfrm>
            <a:off x="3908426" y="157164"/>
            <a:ext cx="436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4000" b="1" dirty="0">
                <a:solidFill>
                  <a:srgbClr val="C00000"/>
                </a:solidFill>
                <a:latin typeface="Arial" panose="020B0604020202020204" pitchFamily="34" charset="0"/>
                <a:cs typeface="Arial" panose="020B0604020202020204" pitchFamily="34" charset="0"/>
              </a:rPr>
              <a:t>Using a compass</a:t>
            </a:r>
          </a:p>
        </p:txBody>
      </p:sp>
      <p:sp>
        <p:nvSpPr>
          <p:cNvPr id="3076" name="Text Box 2">
            <a:extLst>
              <a:ext uri="{FF2B5EF4-FFF2-40B4-BE49-F238E27FC236}">
                <a16:creationId xmlns:a16="http://schemas.microsoft.com/office/drawing/2014/main" id="{1B62A2A0-425F-47F3-A7BB-E2E73369D769}"/>
              </a:ext>
            </a:extLst>
          </p:cNvPr>
          <p:cNvSpPr txBox="1">
            <a:spLocks noChangeArrowheads="1"/>
          </p:cNvSpPr>
          <p:nvPr/>
        </p:nvSpPr>
        <p:spPr bwMode="auto">
          <a:xfrm>
            <a:off x="2279650" y="971550"/>
            <a:ext cx="72405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lnSpc>
                <a:spcPct val="130000"/>
              </a:lnSpc>
            </a:pPr>
            <a:r>
              <a:rPr lang="en-US" altLang="en-US" sz="2400">
                <a:latin typeface="Arial" panose="020B0604020202020204" pitchFamily="34" charset="0"/>
                <a:cs typeface="Arial" panose="020B0604020202020204" pitchFamily="34" charset="0"/>
              </a:rPr>
              <a:t>1. </a:t>
            </a:r>
            <a:r>
              <a:rPr lang="en-US" altLang="en-US" sz="2400">
                <a:solidFill>
                  <a:srgbClr val="CC3300"/>
                </a:solidFill>
                <a:latin typeface="Arial" panose="020B0604020202020204" pitchFamily="34" charset="0"/>
                <a:cs typeface="Arial" panose="020B0604020202020204" pitchFamily="34" charset="0"/>
              </a:rPr>
              <a:t>Locate the center of the circle to be drawn.</a:t>
            </a:r>
          </a:p>
          <a:p>
            <a:pPr eaLnBrk="1" hangingPunct="1">
              <a:lnSpc>
                <a:spcPct val="130000"/>
              </a:lnSpc>
            </a:pPr>
            <a:r>
              <a:rPr lang="en-US" altLang="en-US" sz="2400">
                <a:latin typeface="Arial" panose="020B0604020202020204" pitchFamily="34" charset="0"/>
                <a:cs typeface="Arial" panose="020B0604020202020204" pitchFamily="34" charset="0"/>
              </a:rPr>
              <a:t>    Draw two intersecting lines. </a:t>
            </a:r>
          </a:p>
        </p:txBody>
      </p:sp>
      <p:pic>
        <p:nvPicPr>
          <p:cNvPr id="3077" name="Picture 3" descr="French4">
            <a:extLst>
              <a:ext uri="{FF2B5EF4-FFF2-40B4-BE49-F238E27FC236}">
                <a16:creationId xmlns:a16="http://schemas.microsoft.com/office/drawing/2014/main" id="{4BD8826F-148C-4EB5-9E10-691570BA7F72}"/>
              </a:ext>
            </a:extLst>
          </p:cNvPr>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4876801" y="4106863"/>
            <a:ext cx="246856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12">
            <a:extLst>
              <a:ext uri="{FF2B5EF4-FFF2-40B4-BE49-F238E27FC236}">
                <a16:creationId xmlns:a16="http://schemas.microsoft.com/office/drawing/2014/main" id="{F0415BC5-3F6C-4453-990F-A794C2A34488}"/>
              </a:ext>
            </a:extLst>
          </p:cNvPr>
          <p:cNvGraphicFramePr>
            <a:graphicFrameLocks noChangeAspect="1"/>
          </p:cNvGraphicFramePr>
          <p:nvPr/>
        </p:nvGraphicFramePr>
        <p:xfrm>
          <a:off x="7543801" y="3662364"/>
          <a:ext cx="2905125" cy="2897187"/>
        </p:xfrm>
        <a:graphic>
          <a:graphicData uri="http://schemas.openxmlformats.org/presentationml/2006/ole">
            <mc:AlternateContent xmlns:mc="http://schemas.openxmlformats.org/markup-compatibility/2006">
              <mc:Choice xmlns:v="urn:schemas-microsoft-com:vml" Requires="v">
                <p:oleObj spid="_x0000_s8202" name="Image" r:id="rId5" imgW="1522479" imgH="1517714" progId="Photoshop.Image.6">
                  <p:embed/>
                </p:oleObj>
              </mc:Choice>
              <mc:Fallback>
                <p:oleObj name="Image" r:id="rId5" imgW="1522479" imgH="1517714" progId="Photoshop.Image.6">
                  <p:embed/>
                  <p:pic>
                    <p:nvPicPr>
                      <p:cNvPr id="3074" name="Object 12">
                        <a:extLst>
                          <a:ext uri="{FF2B5EF4-FFF2-40B4-BE49-F238E27FC236}">
                            <a16:creationId xmlns:a16="http://schemas.microsoft.com/office/drawing/2014/main" id="{F0415BC5-3F6C-4453-990F-A794C2A34488}"/>
                          </a:ext>
                        </a:extLst>
                      </p:cNvPr>
                      <p:cNvPicPr>
                        <a:picLocks noChangeAspect="1" noChangeArrowheads="1"/>
                      </p:cNvPicPr>
                      <p:nvPr/>
                    </p:nvPicPr>
                    <p:blipFill>
                      <a:blip r:embed="rId6">
                        <a:clrChange>
                          <a:clrFrom>
                            <a:srgbClr val="FFFFFF"/>
                          </a:clrFrom>
                          <a:clrTo>
                            <a:srgbClr val="FFFFFF">
                              <a:alpha val="0"/>
                            </a:srgbClr>
                          </a:clrTo>
                        </a:clrChange>
                        <a:lum bright="-18000" contrast="18000"/>
                        <a:extLst>
                          <a:ext uri="{28A0092B-C50C-407E-A947-70E740481C1C}">
                            <a14:useLocalDpi xmlns:a14="http://schemas.microsoft.com/office/drawing/2010/main" val="0"/>
                          </a:ext>
                        </a:extLst>
                      </a:blip>
                      <a:srcRect/>
                      <a:stretch>
                        <a:fillRect/>
                      </a:stretch>
                    </p:blipFill>
                    <p:spPr bwMode="auto">
                      <a:xfrm>
                        <a:off x="7543801" y="3662364"/>
                        <a:ext cx="2905125"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13">
            <a:extLst>
              <a:ext uri="{FF2B5EF4-FFF2-40B4-BE49-F238E27FC236}">
                <a16:creationId xmlns:a16="http://schemas.microsoft.com/office/drawing/2014/main" id="{900E8EB9-24C9-4598-B064-1728D654E523}"/>
              </a:ext>
            </a:extLst>
          </p:cNvPr>
          <p:cNvSpPr>
            <a:spLocks noChangeArrowheads="1"/>
          </p:cNvSpPr>
          <p:nvPr/>
        </p:nvSpPr>
        <p:spPr bwMode="auto">
          <a:xfrm>
            <a:off x="2281239" y="1992313"/>
            <a:ext cx="7769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lnSpc>
                <a:spcPct val="130000"/>
              </a:lnSpc>
            </a:pPr>
            <a:r>
              <a:rPr lang="en-US" altLang="en-US" sz="2400">
                <a:latin typeface="Arial" panose="020B0604020202020204" pitchFamily="34" charset="0"/>
              </a:rPr>
              <a:t>2. Adjust the distance between a needle and a lead</a:t>
            </a:r>
            <a:br>
              <a:rPr lang="en-US" altLang="en-US" sz="2400">
                <a:latin typeface="Arial" panose="020B0604020202020204" pitchFamily="34" charset="0"/>
              </a:rPr>
            </a:br>
            <a:r>
              <a:rPr lang="en-US" altLang="en-US" sz="2400">
                <a:latin typeface="Arial" panose="020B0604020202020204" pitchFamily="34" charset="0"/>
              </a:rPr>
              <a:t>    to be a radius of the circle.</a:t>
            </a:r>
          </a:p>
        </p:txBody>
      </p:sp>
      <p:sp>
        <p:nvSpPr>
          <p:cNvPr id="3079" name="Rectangle 14">
            <a:extLst>
              <a:ext uri="{FF2B5EF4-FFF2-40B4-BE49-F238E27FC236}">
                <a16:creationId xmlns:a16="http://schemas.microsoft.com/office/drawing/2014/main" id="{41653A78-259A-4B35-9B80-6FF0AC9C0035}"/>
              </a:ext>
            </a:extLst>
          </p:cNvPr>
          <p:cNvSpPr>
            <a:spLocks noChangeArrowheads="1"/>
          </p:cNvSpPr>
          <p:nvPr/>
        </p:nvSpPr>
        <p:spPr bwMode="auto">
          <a:xfrm>
            <a:off x="2278063" y="3063875"/>
            <a:ext cx="611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2400">
                <a:latin typeface="Arial" panose="020B0604020202020204" pitchFamily="34" charset="0"/>
              </a:rPr>
              <a:t>3. Set the needle point at the circle’s center.</a:t>
            </a:r>
          </a:p>
        </p:txBody>
      </p:sp>
      <p:grpSp>
        <p:nvGrpSpPr>
          <p:cNvPr id="3080" name="Group 19">
            <a:extLst>
              <a:ext uri="{FF2B5EF4-FFF2-40B4-BE49-F238E27FC236}">
                <a16:creationId xmlns:a16="http://schemas.microsoft.com/office/drawing/2014/main" id="{F9BDB7BF-D174-4C48-921E-D13AEC715AE2}"/>
              </a:ext>
            </a:extLst>
          </p:cNvPr>
          <p:cNvGrpSpPr>
            <a:grpSpLocks/>
          </p:cNvGrpSpPr>
          <p:nvPr/>
        </p:nvGrpSpPr>
        <p:grpSpPr bwMode="auto">
          <a:xfrm>
            <a:off x="1739900" y="4224338"/>
            <a:ext cx="3136900" cy="2176462"/>
            <a:chOff x="136" y="2661"/>
            <a:chExt cx="1976" cy="1371"/>
          </a:xfrm>
        </p:grpSpPr>
        <p:sp>
          <p:nvSpPr>
            <p:cNvPr id="3085" name="Freeform 16">
              <a:extLst>
                <a:ext uri="{FF2B5EF4-FFF2-40B4-BE49-F238E27FC236}">
                  <a16:creationId xmlns:a16="http://schemas.microsoft.com/office/drawing/2014/main" id="{C26F1B8A-8682-4920-B330-3715887A801F}"/>
                </a:ext>
              </a:extLst>
            </p:cNvPr>
            <p:cNvSpPr>
              <a:spLocks/>
            </p:cNvSpPr>
            <p:nvPr/>
          </p:nvSpPr>
          <p:spPr bwMode="auto">
            <a:xfrm>
              <a:off x="136" y="2664"/>
              <a:ext cx="1976" cy="1368"/>
            </a:xfrm>
            <a:custGeom>
              <a:avLst/>
              <a:gdLst>
                <a:gd name="T0" fmla="*/ 1952 w 1976"/>
                <a:gd name="T1" fmla="*/ 0 h 1368"/>
                <a:gd name="T2" fmla="*/ 1888 w 1976"/>
                <a:gd name="T3" fmla="*/ 312 h 1368"/>
                <a:gd name="T4" fmla="*/ 1976 w 1976"/>
                <a:gd name="T5" fmla="*/ 640 h 1368"/>
                <a:gd name="T6" fmla="*/ 1864 w 1976"/>
                <a:gd name="T7" fmla="*/ 880 h 1368"/>
                <a:gd name="T8" fmla="*/ 1568 w 1976"/>
                <a:gd name="T9" fmla="*/ 1096 h 1368"/>
                <a:gd name="T10" fmla="*/ 1536 w 1976"/>
                <a:gd name="T11" fmla="*/ 1312 h 1368"/>
                <a:gd name="T12" fmla="*/ 1160 w 1976"/>
                <a:gd name="T13" fmla="*/ 1360 h 1368"/>
                <a:gd name="T14" fmla="*/ 848 w 1976"/>
                <a:gd name="T15" fmla="*/ 1368 h 1368"/>
                <a:gd name="T16" fmla="*/ 0 w 1976"/>
                <a:gd name="T17" fmla="*/ 520 h 1368"/>
                <a:gd name="T18" fmla="*/ 1952 w 1976"/>
                <a:gd name="T19" fmla="*/ 0 h 1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76"/>
                <a:gd name="T31" fmla="*/ 0 h 1368"/>
                <a:gd name="T32" fmla="*/ 1976 w 1976"/>
                <a:gd name="T33" fmla="*/ 1368 h 1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76" h="1368">
                  <a:moveTo>
                    <a:pt x="1952" y="0"/>
                  </a:moveTo>
                  <a:lnTo>
                    <a:pt x="1888" y="312"/>
                  </a:lnTo>
                  <a:lnTo>
                    <a:pt x="1976" y="640"/>
                  </a:lnTo>
                  <a:lnTo>
                    <a:pt x="1864" y="880"/>
                  </a:lnTo>
                  <a:lnTo>
                    <a:pt x="1568" y="1096"/>
                  </a:lnTo>
                  <a:lnTo>
                    <a:pt x="1536" y="1312"/>
                  </a:lnTo>
                  <a:lnTo>
                    <a:pt x="1160" y="1360"/>
                  </a:lnTo>
                  <a:lnTo>
                    <a:pt x="848" y="1368"/>
                  </a:lnTo>
                  <a:lnTo>
                    <a:pt x="0" y="520"/>
                  </a:lnTo>
                  <a:lnTo>
                    <a:pt x="1952" y="0"/>
                  </a:lnTo>
                  <a:close/>
                </a:path>
              </a:pathLst>
            </a:custGeom>
            <a:solidFill>
              <a:schemeClr val="tx1"/>
            </a:solidFill>
            <a:ln w="9525">
              <a:solidFill>
                <a:srgbClr val="777777"/>
              </a:solidFill>
              <a:round/>
              <a:headEnd/>
              <a:tailEnd/>
            </a:ln>
          </p:spPr>
          <p:txBody>
            <a:bodyPr/>
            <a:lstStyle/>
            <a:p>
              <a:endParaRPr lang="en-US"/>
            </a:p>
          </p:txBody>
        </p:sp>
        <p:sp>
          <p:nvSpPr>
            <p:cNvPr id="3086" name="Freeform 15">
              <a:extLst>
                <a:ext uri="{FF2B5EF4-FFF2-40B4-BE49-F238E27FC236}">
                  <a16:creationId xmlns:a16="http://schemas.microsoft.com/office/drawing/2014/main" id="{D3FE2EF7-FB8C-4642-8F83-C2245A0DA576}"/>
                </a:ext>
              </a:extLst>
            </p:cNvPr>
            <p:cNvSpPr>
              <a:spLocks/>
            </p:cNvSpPr>
            <p:nvPr/>
          </p:nvSpPr>
          <p:spPr bwMode="auto">
            <a:xfrm>
              <a:off x="144" y="2661"/>
              <a:ext cx="1959" cy="1371"/>
            </a:xfrm>
            <a:custGeom>
              <a:avLst/>
              <a:gdLst>
                <a:gd name="T0" fmla="*/ 7957 w 1703"/>
                <a:gd name="T1" fmla="*/ 12854 h 1192"/>
                <a:gd name="T2" fmla="*/ 0 w 1703"/>
                <a:gd name="T3" fmla="*/ 4922 h 1192"/>
                <a:gd name="T4" fmla="*/ 18416 w 1703"/>
                <a:gd name="T5" fmla="*/ 0 h 1192"/>
                <a:gd name="T6" fmla="*/ 0 60000 65536"/>
                <a:gd name="T7" fmla="*/ 0 60000 65536"/>
                <a:gd name="T8" fmla="*/ 0 60000 65536"/>
                <a:gd name="T9" fmla="*/ 0 w 1703"/>
                <a:gd name="T10" fmla="*/ 0 h 1192"/>
                <a:gd name="T11" fmla="*/ 1703 w 1703"/>
                <a:gd name="T12" fmla="*/ 1192 h 1192"/>
              </a:gdLst>
              <a:ahLst/>
              <a:cxnLst>
                <a:cxn ang="T6">
                  <a:pos x="T0" y="T1"/>
                </a:cxn>
                <a:cxn ang="T7">
                  <a:pos x="T2" y="T3"/>
                </a:cxn>
                <a:cxn ang="T8">
                  <a:pos x="T4" y="T5"/>
                </a:cxn>
              </a:cxnLst>
              <a:rect l="T9" t="T10" r="T11" b="T12"/>
              <a:pathLst>
                <a:path w="1703" h="1192">
                  <a:moveTo>
                    <a:pt x="736" y="1192"/>
                  </a:moveTo>
                  <a:lnTo>
                    <a:pt x="0" y="456"/>
                  </a:lnTo>
                  <a:lnTo>
                    <a:pt x="1703" y="0"/>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81" name="Line 17">
            <a:extLst>
              <a:ext uri="{FF2B5EF4-FFF2-40B4-BE49-F238E27FC236}">
                <a16:creationId xmlns:a16="http://schemas.microsoft.com/office/drawing/2014/main" id="{2E86E84A-F4BE-4EF7-B8DE-DF6964A7D72F}"/>
              </a:ext>
            </a:extLst>
          </p:cNvPr>
          <p:cNvSpPr>
            <a:spLocks noChangeShapeType="1"/>
          </p:cNvSpPr>
          <p:nvPr/>
        </p:nvSpPr>
        <p:spPr bwMode="auto">
          <a:xfrm>
            <a:off x="3009900" y="4914900"/>
            <a:ext cx="965200" cy="96520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18">
            <a:extLst>
              <a:ext uri="{FF2B5EF4-FFF2-40B4-BE49-F238E27FC236}">
                <a16:creationId xmlns:a16="http://schemas.microsoft.com/office/drawing/2014/main" id="{F90FB043-66A2-41AE-AFF3-BE7430857A2B}"/>
              </a:ext>
            </a:extLst>
          </p:cNvPr>
          <p:cNvSpPr>
            <a:spLocks noChangeShapeType="1"/>
          </p:cNvSpPr>
          <p:nvPr/>
        </p:nvSpPr>
        <p:spPr bwMode="auto">
          <a:xfrm flipV="1">
            <a:off x="2768601" y="5143500"/>
            <a:ext cx="1706563" cy="45720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Date Placeholder 1">
            <a:extLst>
              <a:ext uri="{FF2B5EF4-FFF2-40B4-BE49-F238E27FC236}">
                <a16:creationId xmlns:a16="http://schemas.microsoft.com/office/drawing/2014/main" id="{1C8A6309-EF9B-476F-8FDB-1C650327A45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A07A2EF2-80E7-4199-B450-F5ACED2C8289}" type="datetime1">
              <a:rPr lang="en-US" altLang="en-US" sz="1400"/>
              <a:pPr/>
              <a:t>2/18/2020</a:t>
            </a:fld>
            <a:endParaRPr lang="th-TH" altLang="en-US" sz="1400"/>
          </a:p>
        </p:txBody>
      </p:sp>
      <p:sp>
        <p:nvSpPr>
          <p:cNvPr id="3084" name="Slide Number Placeholder 2">
            <a:extLst>
              <a:ext uri="{FF2B5EF4-FFF2-40B4-BE49-F238E27FC236}">
                <a16:creationId xmlns:a16="http://schemas.microsoft.com/office/drawing/2014/main" id="{D669CF33-276B-4E9B-8F23-9CDA097BD8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D444A50A-2D19-4F94-B662-2C54F1E4195A}" type="slidenum">
              <a:rPr lang="en-US" altLang="en-US" sz="1400"/>
              <a:pPr/>
              <a:t>78</a:t>
            </a:fld>
            <a:endParaRPr lang="th-TH" altLang="en-US" sz="140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5429CF09-C07F-4E5A-8C14-25450DABBFE9}"/>
              </a:ext>
            </a:extLst>
          </p:cNvPr>
          <p:cNvSpPr>
            <a:spLocks noChangeArrowheads="1"/>
          </p:cNvSpPr>
          <p:nvPr/>
        </p:nvSpPr>
        <p:spPr bwMode="auto">
          <a:xfrm>
            <a:off x="2227263" y="966788"/>
            <a:ext cx="83185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lnSpc>
                <a:spcPct val="130000"/>
              </a:lnSpc>
            </a:pPr>
            <a:r>
              <a:rPr lang="en-US" altLang="en-US" sz="2400" dirty="0">
                <a:latin typeface="Arial" panose="020B0604020202020204" pitchFamily="34" charset="0"/>
              </a:rPr>
              <a:t>4. </a:t>
            </a:r>
            <a:r>
              <a:rPr lang="en-US" altLang="en-US" sz="2400" dirty="0">
                <a:solidFill>
                  <a:srgbClr val="CC3300"/>
                </a:solidFill>
                <a:latin typeface="Arial" panose="020B0604020202020204" pitchFamily="34" charset="0"/>
              </a:rPr>
              <a:t>Start circle.</a:t>
            </a:r>
            <a:r>
              <a:rPr lang="en-US" altLang="en-US" sz="2400" dirty="0">
                <a:latin typeface="Arial" panose="020B0604020202020204" pitchFamily="34" charset="0"/>
              </a:rPr>
              <a:t> Apply enough pressure to the needle, </a:t>
            </a:r>
            <a:br>
              <a:rPr lang="en-US" altLang="en-US" sz="2400" dirty="0">
                <a:latin typeface="Arial" panose="020B0604020202020204" pitchFamily="34" charset="0"/>
              </a:rPr>
            </a:br>
            <a:r>
              <a:rPr lang="en-US" altLang="en-US" sz="2400" dirty="0">
                <a:latin typeface="Arial" panose="020B0604020202020204" pitchFamily="34" charset="0"/>
              </a:rPr>
              <a:t>    holding the compass handle between thumb and index </a:t>
            </a:r>
            <a:br>
              <a:rPr lang="en-US" altLang="en-US" sz="2400" dirty="0">
                <a:latin typeface="Arial" panose="020B0604020202020204" pitchFamily="34" charset="0"/>
              </a:rPr>
            </a:br>
            <a:r>
              <a:rPr lang="en-US" altLang="en-US" sz="2400" dirty="0">
                <a:latin typeface="Arial" panose="020B0604020202020204" pitchFamily="34" charset="0"/>
              </a:rPr>
              <a:t>    fingers.</a:t>
            </a:r>
          </a:p>
        </p:txBody>
      </p:sp>
      <p:pic>
        <p:nvPicPr>
          <p:cNvPr id="75779" name="Picture 5" descr="French5">
            <a:extLst>
              <a:ext uri="{FF2B5EF4-FFF2-40B4-BE49-F238E27FC236}">
                <a16:creationId xmlns:a16="http://schemas.microsoft.com/office/drawing/2014/main" id="{BC8422FA-CD0D-4253-AB0A-66A1545F0BEE}"/>
              </a:ext>
            </a:extLst>
          </p:cNvPr>
          <p:cNvPicPr>
            <a:picLocks noChangeAspect="1" noChangeArrowheads="1"/>
          </p:cNvPicPr>
          <p:nvPr/>
        </p:nvPicPr>
        <p:blipFill>
          <a:blip r:embed="rId3">
            <a:clrChange>
              <a:clrFrom>
                <a:srgbClr val="FFFFFF"/>
              </a:clrFrom>
              <a:clrTo>
                <a:srgbClr val="FFFFFF">
                  <a:alpha val="0"/>
                </a:srgbClr>
              </a:clrTo>
            </a:clrChange>
            <a:lum bright="-36000" contrast="18000"/>
            <a:extLst>
              <a:ext uri="{28A0092B-C50C-407E-A947-70E740481C1C}">
                <a14:useLocalDpi xmlns:a14="http://schemas.microsoft.com/office/drawing/2010/main" val="0"/>
              </a:ext>
            </a:extLst>
          </a:blip>
          <a:srcRect/>
          <a:stretch>
            <a:fillRect/>
          </a:stretch>
        </p:blipFill>
        <p:spPr bwMode="auto">
          <a:xfrm>
            <a:off x="2898775" y="3249613"/>
            <a:ext cx="28892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French6">
            <a:extLst>
              <a:ext uri="{FF2B5EF4-FFF2-40B4-BE49-F238E27FC236}">
                <a16:creationId xmlns:a16="http://schemas.microsoft.com/office/drawing/2014/main" id="{E4BB8723-366C-47B4-89BC-7C1ABBFEE364}"/>
              </a:ext>
            </a:extLst>
          </p:cNvPr>
          <p:cNvPicPr>
            <a:picLocks noChangeAspect="1" noChangeArrowheads="1"/>
          </p:cNvPicPr>
          <p:nvPr/>
        </p:nvPicPr>
        <p:blipFill>
          <a:blip r:embed="rId4">
            <a:clrChange>
              <a:clrFrom>
                <a:srgbClr val="FFFFFF"/>
              </a:clrFrom>
              <a:clrTo>
                <a:srgbClr val="FFFFFF">
                  <a:alpha val="0"/>
                </a:srgbClr>
              </a:clrTo>
            </a:clrChange>
            <a:lum bright="-36000" contrast="24000"/>
            <a:extLst>
              <a:ext uri="{28A0092B-C50C-407E-A947-70E740481C1C}">
                <a14:useLocalDpi xmlns:a14="http://schemas.microsoft.com/office/drawing/2010/main" val="0"/>
              </a:ext>
            </a:extLst>
          </a:blip>
          <a:srcRect/>
          <a:stretch>
            <a:fillRect/>
          </a:stretch>
        </p:blipFill>
        <p:spPr bwMode="auto">
          <a:xfrm>
            <a:off x="6105525" y="3236913"/>
            <a:ext cx="28892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7">
            <a:extLst>
              <a:ext uri="{FF2B5EF4-FFF2-40B4-BE49-F238E27FC236}">
                <a16:creationId xmlns:a16="http://schemas.microsoft.com/office/drawing/2014/main" id="{02E2CECB-5850-4D04-8AE6-F90B28258410}"/>
              </a:ext>
            </a:extLst>
          </p:cNvPr>
          <p:cNvSpPr>
            <a:spLocks noChangeArrowheads="1"/>
          </p:cNvSpPr>
          <p:nvPr/>
        </p:nvSpPr>
        <p:spPr bwMode="auto">
          <a:xfrm>
            <a:off x="2254250" y="2420939"/>
            <a:ext cx="6947736"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lnSpc>
                <a:spcPct val="130000"/>
              </a:lnSpc>
            </a:pPr>
            <a:r>
              <a:rPr lang="en-US" altLang="en-US" sz="2400">
                <a:latin typeface="Arial" panose="020B0604020202020204" pitchFamily="34" charset="0"/>
              </a:rPr>
              <a:t>5. </a:t>
            </a:r>
            <a:r>
              <a:rPr lang="en-US" altLang="en-US" sz="2400">
                <a:solidFill>
                  <a:srgbClr val="CC3300"/>
                </a:solidFill>
                <a:latin typeface="Arial" panose="020B0604020202020204" pitchFamily="34" charset="0"/>
              </a:rPr>
              <a:t>Complete circle.</a:t>
            </a:r>
            <a:r>
              <a:rPr lang="en-US" altLang="en-US" sz="2400">
                <a:latin typeface="Arial" panose="020B0604020202020204" pitchFamily="34" charset="0"/>
              </a:rPr>
              <a:t> Revolve the handle clockwise.</a:t>
            </a:r>
          </a:p>
        </p:txBody>
      </p:sp>
      <p:sp>
        <p:nvSpPr>
          <p:cNvPr id="75782" name="Text Box 10">
            <a:extLst>
              <a:ext uri="{FF2B5EF4-FFF2-40B4-BE49-F238E27FC236}">
                <a16:creationId xmlns:a16="http://schemas.microsoft.com/office/drawing/2014/main" id="{071DABB0-5E83-4F5A-8D2E-7296CDCACC03}"/>
              </a:ext>
            </a:extLst>
          </p:cNvPr>
          <p:cNvSpPr txBox="1">
            <a:spLocks noChangeArrowheads="1"/>
          </p:cNvSpPr>
          <p:nvPr/>
        </p:nvSpPr>
        <p:spPr bwMode="auto">
          <a:xfrm>
            <a:off x="3908426" y="157164"/>
            <a:ext cx="436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pPr eaLnBrk="1" hangingPunct="1"/>
            <a:r>
              <a:rPr lang="en-US" altLang="en-US" sz="4000" b="1" dirty="0">
                <a:solidFill>
                  <a:srgbClr val="C00000"/>
                </a:solidFill>
                <a:latin typeface="Arial" panose="020B0604020202020204" pitchFamily="34" charset="0"/>
                <a:cs typeface="Arial" panose="020B0604020202020204" pitchFamily="34" charset="0"/>
              </a:rPr>
              <a:t>Using a compass</a:t>
            </a:r>
          </a:p>
        </p:txBody>
      </p:sp>
      <p:sp>
        <p:nvSpPr>
          <p:cNvPr id="75783" name="Date Placeholder 1">
            <a:extLst>
              <a:ext uri="{FF2B5EF4-FFF2-40B4-BE49-F238E27FC236}">
                <a16:creationId xmlns:a16="http://schemas.microsoft.com/office/drawing/2014/main" id="{FBA4CF23-7B7C-4D07-8857-F75ADE3C03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2DDF38FD-49CD-461A-A1CA-959EDC7CB7DB}" type="datetime1">
              <a:rPr lang="en-US" altLang="en-US" sz="1400"/>
              <a:pPr/>
              <a:t>2/18/2020</a:t>
            </a:fld>
            <a:endParaRPr lang="th-TH" altLang="en-US" sz="1400"/>
          </a:p>
        </p:txBody>
      </p:sp>
      <p:sp>
        <p:nvSpPr>
          <p:cNvPr id="75784" name="Slide Number Placeholder 2">
            <a:extLst>
              <a:ext uri="{FF2B5EF4-FFF2-40B4-BE49-F238E27FC236}">
                <a16:creationId xmlns:a16="http://schemas.microsoft.com/office/drawing/2014/main" id="{B0FEC085-0D2D-4DC2-9623-16134CCBC6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panose="02020603050405020304" pitchFamily="18" charset="0"/>
                <a:cs typeface="Angsana New" panose="02020603050405020304" pitchFamily="18" charset="-34"/>
              </a:defRPr>
            </a:lvl1pPr>
            <a:lvl2pPr marL="742950" indent="-285750">
              <a:defRPr sz="4400">
                <a:solidFill>
                  <a:schemeClr val="tx1"/>
                </a:solidFill>
                <a:latin typeface="Times New Roman" panose="02020603050405020304" pitchFamily="18" charset="0"/>
                <a:cs typeface="Angsana New" panose="02020603050405020304" pitchFamily="18" charset="-34"/>
              </a:defRPr>
            </a:lvl2pPr>
            <a:lvl3pPr marL="1143000" indent="-228600">
              <a:defRPr sz="4400">
                <a:solidFill>
                  <a:schemeClr val="tx1"/>
                </a:solidFill>
                <a:latin typeface="Times New Roman" panose="02020603050405020304" pitchFamily="18" charset="0"/>
                <a:cs typeface="Angsana New" panose="02020603050405020304" pitchFamily="18" charset="-34"/>
              </a:defRPr>
            </a:lvl3pPr>
            <a:lvl4pPr marL="1600200" indent="-228600">
              <a:defRPr sz="4400">
                <a:solidFill>
                  <a:schemeClr val="tx1"/>
                </a:solidFill>
                <a:latin typeface="Times New Roman" panose="02020603050405020304" pitchFamily="18" charset="0"/>
                <a:cs typeface="Angsana New" panose="02020603050405020304" pitchFamily="18" charset="-34"/>
              </a:defRPr>
            </a:lvl4pPr>
            <a:lvl5pPr marL="2057400" indent="-228600">
              <a:defRPr sz="44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cs typeface="Angsana New" panose="02020603050405020304" pitchFamily="18" charset="-34"/>
              </a:defRPr>
            </a:lvl9pPr>
          </a:lstStyle>
          <a:p>
            <a:fld id="{2BD00425-DCAE-4760-9BA0-B6B2DF45E639}" type="slidenum">
              <a:rPr lang="en-US" altLang="en-US" sz="1400"/>
              <a:pPr/>
              <a:t>79</a:t>
            </a:fld>
            <a:endParaRPr lang="th-TH" altLang="en-US" sz="1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271343" y="2488406"/>
            <a:ext cx="4738687" cy="3633788"/>
            <a:chOff x="2603" y="1870"/>
            <a:chExt cx="2985" cy="2289"/>
          </a:xfrm>
        </p:grpSpPr>
        <p:sp>
          <p:nvSpPr>
            <p:cNvPr id="74" name="Rectangle 73"/>
            <p:cNvSpPr>
              <a:spLocks noChangeArrowheads="1"/>
            </p:cNvSpPr>
            <p:nvPr/>
          </p:nvSpPr>
          <p:spPr bwMode="auto">
            <a:xfrm>
              <a:off x="2603" y="1870"/>
              <a:ext cx="2985" cy="228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sp>
          <p:nvSpPr>
            <p:cNvPr id="75" name="Rectangle 74"/>
            <p:cNvSpPr>
              <a:spLocks noChangeArrowheads="1"/>
            </p:cNvSpPr>
            <p:nvPr/>
          </p:nvSpPr>
          <p:spPr bwMode="auto">
            <a:xfrm>
              <a:off x="2687" y="1952"/>
              <a:ext cx="2833" cy="212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sp>
          <p:nvSpPr>
            <p:cNvPr id="76" name="Rectangle 75"/>
            <p:cNvSpPr>
              <a:spLocks noChangeArrowheads="1"/>
            </p:cNvSpPr>
            <p:nvPr/>
          </p:nvSpPr>
          <p:spPr bwMode="auto">
            <a:xfrm>
              <a:off x="4667" y="3784"/>
              <a:ext cx="853" cy="29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sp>
          <p:nvSpPr>
            <p:cNvPr id="77" name="Rectangle 76"/>
            <p:cNvSpPr>
              <a:spLocks noChangeArrowheads="1"/>
            </p:cNvSpPr>
            <p:nvPr/>
          </p:nvSpPr>
          <p:spPr bwMode="auto">
            <a:xfrm>
              <a:off x="4668" y="3927"/>
              <a:ext cx="853" cy="15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a:latin typeface="Times New Roman" panose="02020603050405020304" pitchFamily="18" charset="0"/>
                <a:cs typeface="Times New Roman" panose="02020603050405020304" pitchFamily="18" charset="0"/>
              </a:endParaRPr>
            </a:p>
          </p:txBody>
        </p:sp>
      </p:grpSp>
      <p:sp>
        <p:nvSpPr>
          <p:cNvPr id="3" name="Rectangle 2"/>
          <p:cNvSpPr>
            <a:spLocks noChangeArrowheads="1"/>
          </p:cNvSpPr>
          <p:nvPr/>
        </p:nvSpPr>
        <p:spPr bwMode="auto">
          <a:xfrm>
            <a:off x="252678" y="174625"/>
            <a:ext cx="1909497" cy="707886"/>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C00000"/>
                </a:solidFill>
                <a:latin typeface="Times New Roman" panose="02020603050405020304" pitchFamily="18" charset="0"/>
                <a:cs typeface="Times New Roman" panose="02020603050405020304" pitchFamily="18" charset="0"/>
              </a:rPr>
              <a:t>Cont.…</a:t>
            </a:r>
          </a:p>
        </p:txBody>
      </p:sp>
      <p:sp>
        <p:nvSpPr>
          <p:cNvPr id="4" name="Text Box 4"/>
          <p:cNvSpPr txBox="1">
            <a:spLocks noChangeArrowheads="1"/>
          </p:cNvSpPr>
          <p:nvPr/>
        </p:nvSpPr>
        <p:spPr bwMode="auto">
          <a:xfrm>
            <a:off x="300252" y="1068388"/>
            <a:ext cx="11709778" cy="590611"/>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defRPr/>
            </a:pPr>
            <a:r>
              <a:rPr lang="en-US" sz="2600" dirty="0">
                <a:latin typeface="Times New Roman" panose="02020603050405020304" pitchFamily="18" charset="0"/>
                <a:cs typeface="Times New Roman" panose="02020603050405020304" pitchFamily="18" charset="0"/>
              </a:rPr>
              <a:t>Engineering drawing are made up of  </a:t>
            </a:r>
            <a:r>
              <a:rPr lang="en-US" sz="2600" i="1" dirty="0">
                <a:latin typeface="Times New Roman" panose="02020603050405020304" pitchFamily="18" charset="0"/>
                <a:cs typeface="Times New Roman" panose="02020603050405020304" pitchFamily="18" charset="0"/>
              </a:rPr>
              <a:t>graphics  langu</a:t>
            </a:r>
            <a:r>
              <a:rPr lang="en-US" sz="26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age </a:t>
            </a:r>
            <a:r>
              <a:rPr lang="en-US" sz="2600" dirty="0">
                <a:latin typeface="Times New Roman" panose="02020603050405020304" pitchFamily="18" charset="0"/>
                <a:cs typeface="Times New Roman" panose="02020603050405020304" pitchFamily="18" charset="0"/>
              </a:rPr>
              <a:t>and  </a:t>
            </a:r>
            <a:r>
              <a:rPr lang="en-US" sz="2600" i="1" dirty="0">
                <a:latin typeface="Times New Roman" panose="02020603050405020304" pitchFamily="18" charset="0"/>
                <a:cs typeface="Times New Roman" panose="02020603050405020304" pitchFamily="18" charset="0"/>
              </a:rPr>
              <a:t>word  language</a:t>
            </a:r>
            <a:r>
              <a:rPr lang="en-US" sz="2600" dirty="0">
                <a:latin typeface="Times New Roman" panose="02020603050405020304" pitchFamily="18" charset="0"/>
                <a:cs typeface="Times New Roman" panose="02020603050405020304" pitchFamily="18" charset="0"/>
              </a:rPr>
              <a:t>.</a:t>
            </a:r>
          </a:p>
        </p:txBody>
      </p:sp>
      <p:pic>
        <p:nvPicPr>
          <p:cNvPr id="5" name="Picture 4"/>
          <p:cNvPicPr>
            <a:picLocks noChangeAspect="1" noChangeArrowheads="1"/>
          </p:cNvPicPr>
          <p:nvPr/>
        </p:nvPicPr>
        <p:blipFill>
          <a:blip r:embed="rId2">
            <a:clrChange>
              <a:clrFrom>
                <a:srgbClr val="FFFFFF"/>
              </a:clrFrom>
              <a:clrTo>
                <a:srgbClr val="FFFFFF">
                  <a:alpha val="0"/>
                </a:srgbClr>
              </a:clrTo>
            </a:clrChange>
            <a:lum bright="-30000" contrast="54000"/>
          </a:blip>
          <a:srcRect/>
          <a:stretch>
            <a:fillRect/>
          </a:stretch>
        </p:blipFill>
        <p:spPr bwMode="auto">
          <a:xfrm>
            <a:off x="7644405" y="2769394"/>
            <a:ext cx="3171825" cy="2922587"/>
          </a:xfrm>
          <a:prstGeom prst="rect">
            <a:avLst/>
          </a:prstGeom>
          <a:noFill/>
          <a:ln w="9525">
            <a:noFill/>
            <a:miter lim="800000"/>
            <a:headEnd/>
            <a:tailEnd/>
          </a:ln>
        </p:spPr>
      </p:pic>
      <p:grpSp>
        <p:nvGrpSpPr>
          <p:cNvPr id="6" name="Group 5"/>
          <p:cNvGrpSpPr>
            <a:grpSpLocks/>
          </p:cNvGrpSpPr>
          <p:nvPr/>
        </p:nvGrpSpPr>
        <p:grpSpPr bwMode="auto">
          <a:xfrm>
            <a:off x="3814562" y="1578769"/>
            <a:ext cx="3735387" cy="1949450"/>
            <a:chOff x="101" y="2160"/>
            <a:chExt cx="2353" cy="1228"/>
          </a:xfrm>
        </p:grpSpPr>
        <p:pic>
          <p:nvPicPr>
            <p:cNvPr id="72" name="Picture 71"/>
            <p:cNvPicPr>
              <a:picLocks noChangeAspect="1" noChangeArrowheads="1"/>
            </p:cNvPicPr>
            <p:nvPr/>
          </p:nvPicPr>
          <p:blipFill>
            <a:blip r:embed="rId3">
              <a:clrChange>
                <a:clrFrom>
                  <a:srgbClr val="FFFFFF"/>
                </a:clrFrom>
                <a:clrTo>
                  <a:srgbClr val="FFFFFF">
                    <a:alpha val="0"/>
                  </a:srgbClr>
                </a:clrTo>
              </a:clrChange>
              <a:lum bright="-18000" contrast="36000"/>
            </a:blip>
            <a:srcRect/>
            <a:stretch>
              <a:fillRect/>
            </a:stretch>
          </p:blipFill>
          <p:spPr bwMode="auto">
            <a:xfrm>
              <a:off x="101" y="2160"/>
              <a:ext cx="1629" cy="1228"/>
            </a:xfrm>
            <a:prstGeom prst="rect">
              <a:avLst/>
            </a:prstGeom>
            <a:noFill/>
            <a:ln w="9525">
              <a:noFill/>
              <a:miter lim="800000"/>
              <a:headEnd/>
              <a:tailEnd/>
            </a:ln>
          </p:spPr>
        </p:pic>
        <p:sp>
          <p:nvSpPr>
            <p:cNvPr id="73" name="AutoShape 23"/>
            <p:cNvSpPr>
              <a:spLocks noChangeArrowheads="1"/>
            </p:cNvSpPr>
            <p:nvPr/>
          </p:nvSpPr>
          <p:spPr bwMode="auto">
            <a:xfrm>
              <a:off x="1833" y="2686"/>
              <a:ext cx="621" cy="396"/>
            </a:xfrm>
            <a:prstGeom prst="rightArrow">
              <a:avLst>
                <a:gd name="adj1" fmla="val 61620"/>
                <a:gd name="adj2" fmla="val 46719"/>
              </a:avLst>
            </a:prstGeom>
            <a:gradFill rotWithShape="1">
              <a:gsLst>
                <a:gs pos="0">
                  <a:srgbClr val="9EC5D8"/>
                </a:gs>
                <a:gs pos="100000">
                  <a:srgbClr val="006699"/>
                </a:gs>
              </a:gsLst>
              <a:lin ang="0" scaled="1"/>
            </a:gra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7" name="Group 6"/>
          <p:cNvGrpSpPr>
            <a:grpSpLocks/>
          </p:cNvGrpSpPr>
          <p:nvPr/>
        </p:nvGrpSpPr>
        <p:grpSpPr bwMode="auto">
          <a:xfrm>
            <a:off x="8733" y="1689101"/>
            <a:ext cx="3835400" cy="3965575"/>
            <a:chOff x="121" y="1742"/>
            <a:chExt cx="2416" cy="2498"/>
          </a:xfrm>
        </p:grpSpPr>
        <p:sp>
          <p:nvSpPr>
            <p:cNvPr id="68" name="Rectangle 67"/>
            <p:cNvSpPr>
              <a:spLocks noChangeArrowheads="1"/>
            </p:cNvSpPr>
            <p:nvPr/>
          </p:nvSpPr>
          <p:spPr bwMode="auto">
            <a:xfrm>
              <a:off x="121" y="1742"/>
              <a:ext cx="2416" cy="2498"/>
            </a:xfrm>
            <a:prstGeom prst="rect">
              <a:avLst/>
            </a:prstGeom>
            <a:solidFill>
              <a:schemeClr val="bg1"/>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nvGrpSpPr>
            <p:cNvPr id="69" name="Group 68"/>
            <p:cNvGrpSpPr>
              <a:grpSpLocks/>
            </p:cNvGrpSpPr>
            <p:nvPr/>
          </p:nvGrpSpPr>
          <p:grpSpPr bwMode="auto">
            <a:xfrm>
              <a:off x="472" y="1803"/>
              <a:ext cx="1319" cy="1045"/>
              <a:chOff x="472" y="1803"/>
              <a:chExt cx="1319" cy="1045"/>
            </a:xfrm>
          </p:grpSpPr>
          <p:sp>
            <p:nvSpPr>
              <p:cNvPr id="70" name="Rectangle 69"/>
              <p:cNvSpPr>
                <a:spLocks noChangeArrowheads="1"/>
              </p:cNvSpPr>
              <p:nvPr/>
            </p:nvSpPr>
            <p:spPr bwMode="auto">
              <a:xfrm>
                <a:off x="638" y="1803"/>
                <a:ext cx="898" cy="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600" i="1" dirty="0">
                    <a:solidFill>
                      <a:schemeClr val="bg1"/>
                    </a:solidFill>
                    <a:latin typeface="Times New Roman" panose="02020603050405020304" pitchFamily="18" charset="0"/>
                    <a:cs typeface="Times New Roman" panose="02020603050405020304" pitchFamily="18" charset="0"/>
                  </a:rPr>
                  <a:t>Graphics</a:t>
                </a:r>
              </a:p>
              <a:p>
                <a:pPr>
                  <a:defRPr/>
                </a:pPr>
                <a:r>
                  <a:rPr lang="en-US" sz="2600" i="1" dirty="0">
                    <a:solidFill>
                      <a:schemeClr val="bg1"/>
                    </a:solidFill>
                    <a:latin typeface="Times New Roman" panose="02020603050405020304" pitchFamily="18" charset="0"/>
                    <a:cs typeface="Times New Roman" panose="02020603050405020304" pitchFamily="18" charset="0"/>
                  </a:rPr>
                  <a:t>language</a:t>
                </a:r>
              </a:p>
            </p:txBody>
          </p:sp>
          <p:sp>
            <p:nvSpPr>
              <p:cNvPr id="71" name="Text Box 30"/>
              <p:cNvSpPr txBox="1">
                <a:spLocks noChangeArrowheads="1"/>
              </p:cNvSpPr>
              <p:nvPr/>
            </p:nvSpPr>
            <p:spPr bwMode="auto">
              <a:xfrm>
                <a:off x="472" y="2363"/>
                <a:ext cx="1319" cy="485"/>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200" dirty="0">
                    <a:solidFill>
                      <a:schemeClr val="tx1">
                        <a:lumMod val="65000"/>
                      </a:schemeClr>
                    </a:solidFill>
                    <a:latin typeface="Times New Roman" panose="02020603050405020304" pitchFamily="18" charset="0"/>
                    <a:cs typeface="Times New Roman" panose="02020603050405020304" pitchFamily="18" charset="0"/>
                  </a:rPr>
                  <a:t>Describe a shape</a:t>
                </a:r>
                <a:br>
                  <a:rPr lang="en-US" sz="2200" dirty="0">
                    <a:solidFill>
                      <a:schemeClr val="tx1">
                        <a:lumMod val="65000"/>
                      </a:schemeClr>
                    </a:solidFill>
                    <a:latin typeface="Times New Roman" panose="02020603050405020304" pitchFamily="18" charset="0"/>
                    <a:cs typeface="Times New Roman" panose="02020603050405020304" pitchFamily="18" charset="0"/>
                  </a:rPr>
                </a:br>
                <a:r>
                  <a:rPr lang="en-US" sz="2200" dirty="0">
                    <a:solidFill>
                      <a:schemeClr val="tx1">
                        <a:lumMod val="65000"/>
                      </a:schemeClr>
                    </a:solidFill>
                    <a:latin typeface="Times New Roman" panose="02020603050405020304" pitchFamily="18" charset="0"/>
                    <a:cs typeface="Times New Roman" panose="02020603050405020304" pitchFamily="18" charset="0"/>
                  </a:rPr>
                  <a:t>(mainly).</a:t>
                </a:r>
              </a:p>
            </p:txBody>
          </p:sp>
        </p:grpSp>
      </p:grpSp>
      <p:grpSp>
        <p:nvGrpSpPr>
          <p:cNvPr id="8" name="Group 7"/>
          <p:cNvGrpSpPr>
            <a:grpSpLocks/>
          </p:cNvGrpSpPr>
          <p:nvPr/>
        </p:nvGrpSpPr>
        <p:grpSpPr bwMode="auto">
          <a:xfrm>
            <a:off x="238920" y="3664083"/>
            <a:ext cx="3681413" cy="1725613"/>
            <a:chOff x="136" y="3077"/>
            <a:chExt cx="2319" cy="1087"/>
          </a:xfrm>
        </p:grpSpPr>
        <p:sp>
          <p:nvSpPr>
            <p:cNvPr id="66" name="Rectangle 65"/>
            <p:cNvSpPr>
              <a:spLocks noChangeArrowheads="1"/>
            </p:cNvSpPr>
            <p:nvPr/>
          </p:nvSpPr>
          <p:spPr bwMode="auto">
            <a:xfrm>
              <a:off x="640" y="3077"/>
              <a:ext cx="898" cy="56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600" i="1" dirty="0">
                  <a:solidFill>
                    <a:schemeClr val="bg1"/>
                  </a:solidFill>
                  <a:latin typeface="Times New Roman" panose="02020603050405020304" pitchFamily="18" charset="0"/>
                  <a:cs typeface="Times New Roman" panose="02020603050405020304" pitchFamily="18" charset="0"/>
                </a:rPr>
                <a:t>Word</a:t>
              </a:r>
            </a:p>
            <a:p>
              <a:pPr>
                <a:defRPr/>
              </a:pPr>
              <a:r>
                <a:rPr lang="en-US" sz="2600" i="1" dirty="0">
                  <a:solidFill>
                    <a:schemeClr val="bg1"/>
                  </a:solidFill>
                  <a:latin typeface="Times New Roman" panose="02020603050405020304" pitchFamily="18" charset="0"/>
                  <a:cs typeface="Times New Roman" panose="02020603050405020304" pitchFamily="18" charset="0"/>
                </a:rPr>
                <a:t>language</a:t>
              </a:r>
            </a:p>
          </p:txBody>
        </p:sp>
        <p:sp>
          <p:nvSpPr>
            <p:cNvPr id="67" name="Text Box 31"/>
            <p:cNvSpPr txBox="1">
              <a:spLocks noChangeArrowheads="1"/>
            </p:cNvSpPr>
            <p:nvPr/>
          </p:nvSpPr>
          <p:spPr bwMode="auto">
            <a:xfrm>
              <a:off x="136" y="3679"/>
              <a:ext cx="2319" cy="48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200" dirty="0">
                  <a:solidFill>
                    <a:schemeClr val="tx1">
                      <a:lumMod val="65000"/>
                    </a:schemeClr>
                  </a:solidFill>
                  <a:latin typeface="Times New Roman" panose="02020603050405020304" pitchFamily="18" charset="0"/>
                  <a:cs typeface="Times New Roman" panose="02020603050405020304" pitchFamily="18" charset="0"/>
                </a:rPr>
                <a:t>Describe size, location and</a:t>
              </a:r>
              <a:br>
                <a:rPr lang="en-US" sz="2200" dirty="0">
                  <a:solidFill>
                    <a:schemeClr val="tx1">
                      <a:lumMod val="65000"/>
                    </a:schemeClr>
                  </a:solidFill>
                  <a:latin typeface="Times New Roman" panose="02020603050405020304" pitchFamily="18" charset="0"/>
                  <a:cs typeface="Times New Roman" panose="02020603050405020304" pitchFamily="18" charset="0"/>
                </a:rPr>
              </a:br>
              <a:r>
                <a:rPr lang="en-US" sz="2200" dirty="0">
                  <a:solidFill>
                    <a:schemeClr val="tx1">
                      <a:lumMod val="65000"/>
                    </a:schemeClr>
                  </a:solidFill>
                  <a:latin typeface="Times New Roman" panose="02020603050405020304" pitchFamily="18" charset="0"/>
                  <a:cs typeface="Times New Roman" panose="02020603050405020304" pitchFamily="18" charset="0"/>
                </a:rPr>
                <a:t>specification of the object.</a:t>
              </a:r>
            </a:p>
          </p:txBody>
        </p:sp>
      </p:grpSp>
      <p:grpSp>
        <p:nvGrpSpPr>
          <p:cNvPr id="9" name="Group 8"/>
          <p:cNvGrpSpPr>
            <a:grpSpLocks/>
          </p:cNvGrpSpPr>
          <p:nvPr/>
        </p:nvGrpSpPr>
        <p:grpSpPr bwMode="auto">
          <a:xfrm>
            <a:off x="7525346" y="2750346"/>
            <a:ext cx="2527302" cy="2725738"/>
            <a:chOff x="2763" y="2035"/>
            <a:chExt cx="1592" cy="1717"/>
          </a:xfrm>
        </p:grpSpPr>
        <p:sp>
          <p:nvSpPr>
            <p:cNvPr id="63" name="Oval 62"/>
            <p:cNvSpPr>
              <a:spLocks noChangeArrowheads="1"/>
            </p:cNvSpPr>
            <p:nvPr/>
          </p:nvSpPr>
          <p:spPr bwMode="auto">
            <a:xfrm>
              <a:off x="3369" y="2035"/>
              <a:ext cx="845" cy="306"/>
            </a:xfrm>
            <a:prstGeom prst="ellipse">
              <a:avLst/>
            </a:prstGeom>
            <a:noFill/>
            <a:ln w="28575">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64" name="Oval 63"/>
            <p:cNvSpPr>
              <a:spLocks noChangeArrowheads="1"/>
            </p:cNvSpPr>
            <p:nvPr/>
          </p:nvSpPr>
          <p:spPr bwMode="auto">
            <a:xfrm>
              <a:off x="3937" y="3092"/>
              <a:ext cx="418" cy="425"/>
            </a:xfrm>
            <a:prstGeom prst="ellipse">
              <a:avLst/>
            </a:prstGeom>
            <a:noFill/>
            <a:ln w="28575">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65" name="Oval 64"/>
            <p:cNvSpPr>
              <a:spLocks noChangeArrowheads="1"/>
            </p:cNvSpPr>
            <p:nvPr/>
          </p:nvSpPr>
          <p:spPr bwMode="auto">
            <a:xfrm>
              <a:off x="2763" y="3521"/>
              <a:ext cx="236" cy="231"/>
            </a:xfrm>
            <a:prstGeom prst="ellipse">
              <a:avLst/>
            </a:prstGeom>
            <a:noFill/>
            <a:ln w="28575">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10" name="Group 9"/>
          <p:cNvGrpSpPr>
            <a:grpSpLocks/>
          </p:cNvGrpSpPr>
          <p:nvPr/>
        </p:nvGrpSpPr>
        <p:grpSpPr bwMode="auto">
          <a:xfrm>
            <a:off x="7961907" y="3345656"/>
            <a:ext cx="2028825" cy="2087563"/>
            <a:chOff x="3038" y="2410"/>
            <a:chExt cx="1278" cy="1315"/>
          </a:xfrm>
        </p:grpSpPr>
        <p:grpSp>
          <p:nvGrpSpPr>
            <p:cNvPr id="11" name="Group 10"/>
            <p:cNvGrpSpPr>
              <a:grpSpLocks/>
            </p:cNvGrpSpPr>
            <p:nvPr/>
          </p:nvGrpSpPr>
          <p:grpSpPr bwMode="auto">
            <a:xfrm>
              <a:off x="3039" y="2410"/>
              <a:ext cx="1274" cy="520"/>
              <a:chOff x="3039" y="2410"/>
              <a:chExt cx="1274" cy="520"/>
            </a:xfrm>
          </p:grpSpPr>
          <p:sp>
            <p:nvSpPr>
              <p:cNvPr id="35" name="Line 36"/>
              <p:cNvSpPr>
                <a:spLocks noChangeShapeType="1"/>
              </p:cNvSpPr>
              <p:nvPr/>
            </p:nvSpPr>
            <p:spPr bwMode="auto">
              <a:xfrm>
                <a:off x="3255" y="2415"/>
                <a:ext cx="843" cy="0"/>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6" name="Oval 35"/>
              <p:cNvSpPr>
                <a:spLocks noChangeArrowheads="1"/>
              </p:cNvSpPr>
              <p:nvPr/>
            </p:nvSpPr>
            <p:spPr bwMode="auto">
              <a:xfrm>
                <a:off x="3177" y="2559"/>
                <a:ext cx="159" cy="159"/>
              </a:xfrm>
              <a:prstGeom prst="ellipse">
                <a:avLst/>
              </a:pr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7" name="Oval 36"/>
              <p:cNvSpPr>
                <a:spLocks noChangeArrowheads="1"/>
              </p:cNvSpPr>
              <p:nvPr/>
            </p:nvSpPr>
            <p:spPr bwMode="auto">
              <a:xfrm>
                <a:off x="3585" y="2559"/>
                <a:ext cx="159" cy="159"/>
              </a:xfrm>
              <a:prstGeom prst="ellipse">
                <a:avLst/>
              </a:pr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8" name="Oval 37"/>
              <p:cNvSpPr>
                <a:spLocks noChangeArrowheads="1"/>
              </p:cNvSpPr>
              <p:nvPr/>
            </p:nvSpPr>
            <p:spPr bwMode="auto">
              <a:xfrm>
                <a:off x="4017" y="2559"/>
                <a:ext cx="159" cy="159"/>
              </a:xfrm>
              <a:prstGeom prst="ellipse">
                <a:avLst/>
              </a:pr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9" name="Line 40"/>
              <p:cNvSpPr>
                <a:spLocks noChangeShapeType="1"/>
              </p:cNvSpPr>
              <p:nvPr/>
            </p:nvSpPr>
            <p:spPr bwMode="auto">
              <a:xfrm>
                <a:off x="3258" y="2850"/>
                <a:ext cx="843" cy="0"/>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0" name="Arc 41"/>
              <p:cNvSpPr>
                <a:spLocks/>
              </p:cNvSpPr>
              <p:nvPr/>
            </p:nvSpPr>
            <p:spPr bwMode="auto">
              <a:xfrm>
                <a:off x="4095" y="2416"/>
                <a:ext cx="218" cy="43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0"/>
                      <a:pt x="12052" y="43087"/>
                      <a:pt x="203" y="43199"/>
                    </a:cubicBezTo>
                  </a:path>
                  <a:path w="21600" h="43199" stroke="0" extrusionOk="0">
                    <a:moveTo>
                      <a:pt x="-1" y="0"/>
                    </a:moveTo>
                    <a:cubicBezTo>
                      <a:pt x="11929" y="0"/>
                      <a:pt x="21600" y="9670"/>
                      <a:pt x="21600" y="21600"/>
                    </a:cubicBezTo>
                    <a:cubicBezTo>
                      <a:pt x="21600" y="33450"/>
                      <a:pt x="12052" y="43087"/>
                      <a:pt x="203" y="43199"/>
                    </a:cubicBezTo>
                    <a:lnTo>
                      <a:pt x="0" y="21600"/>
                    </a:lnTo>
                    <a:close/>
                  </a:path>
                </a:pathLst>
              </a:cu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1" name="Arc 42"/>
              <p:cNvSpPr>
                <a:spLocks/>
              </p:cNvSpPr>
              <p:nvPr/>
            </p:nvSpPr>
            <p:spPr bwMode="auto">
              <a:xfrm flipH="1">
                <a:off x="3039" y="2416"/>
                <a:ext cx="218" cy="43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0"/>
                      <a:pt x="12052" y="43087"/>
                      <a:pt x="203" y="43199"/>
                    </a:cubicBezTo>
                  </a:path>
                  <a:path w="21600" h="43199" stroke="0" extrusionOk="0">
                    <a:moveTo>
                      <a:pt x="-1" y="0"/>
                    </a:moveTo>
                    <a:cubicBezTo>
                      <a:pt x="11929" y="0"/>
                      <a:pt x="21600" y="9670"/>
                      <a:pt x="21600" y="21600"/>
                    </a:cubicBezTo>
                    <a:cubicBezTo>
                      <a:pt x="21600" y="33450"/>
                      <a:pt x="12052" y="43087"/>
                      <a:pt x="203" y="43199"/>
                    </a:cubicBezTo>
                    <a:lnTo>
                      <a:pt x="0" y="21600"/>
                    </a:lnTo>
                    <a:close/>
                  </a:path>
                </a:pathLst>
              </a:cu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2" name="Line 43"/>
              <p:cNvSpPr>
                <a:spLocks noChangeShapeType="1"/>
              </p:cNvSpPr>
              <p:nvPr/>
            </p:nvSpPr>
            <p:spPr bwMode="auto">
              <a:xfrm>
                <a:off x="3453" y="2412"/>
                <a:ext cx="0" cy="441"/>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3" name="Line 44"/>
              <p:cNvSpPr>
                <a:spLocks noChangeShapeType="1"/>
              </p:cNvSpPr>
              <p:nvPr/>
            </p:nvSpPr>
            <p:spPr bwMode="auto">
              <a:xfrm>
                <a:off x="3882" y="2415"/>
                <a:ext cx="0" cy="441"/>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4" name="Freeform 43"/>
              <p:cNvSpPr>
                <a:spLocks/>
              </p:cNvSpPr>
              <p:nvPr/>
            </p:nvSpPr>
            <p:spPr bwMode="auto">
              <a:xfrm>
                <a:off x="3510" y="2847"/>
                <a:ext cx="309" cy="78"/>
              </a:xfrm>
              <a:custGeom>
                <a:avLst/>
                <a:gdLst>
                  <a:gd name="T0" fmla="*/ 0 w 309"/>
                  <a:gd name="T1" fmla="*/ 0 h 78"/>
                  <a:gd name="T2" fmla="*/ 0 w 309"/>
                  <a:gd name="T3" fmla="*/ 78 h 78"/>
                  <a:gd name="T4" fmla="*/ 309 w 309"/>
                  <a:gd name="T5" fmla="*/ 78 h 78"/>
                  <a:gd name="T6" fmla="*/ 309 w 309"/>
                  <a:gd name="T7" fmla="*/ 3 h 78"/>
                  <a:gd name="T8" fmla="*/ 0 60000 65536"/>
                  <a:gd name="T9" fmla="*/ 0 60000 65536"/>
                  <a:gd name="T10" fmla="*/ 0 60000 65536"/>
                  <a:gd name="T11" fmla="*/ 0 60000 65536"/>
                  <a:gd name="T12" fmla="*/ 0 w 309"/>
                  <a:gd name="T13" fmla="*/ 0 h 78"/>
                  <a:gd name="T14" fmla="*/ 309 w 309"/>
                  <a:gd name="T15" fmla="*/ 78 h 78"/>
                </a:gdLst>
                <a:ahLst/>
                <a:cxnLst>
                  <a:cxn ang="T8">
                    <a:pos x="T0" y="T1"/>
                  </a:cxn>
                  <a:cxn ang="T9">
                    <a:pos x="T2" y="T3"/>
                  </a:cxn>
                  <a:cxn ang="T10">
                    <a:pos x="T4" y="T5"/>
                  </a:cxn>
                  <a:cxn ang="T11">
                    <a:pos x="T6" y="T7"/>
                  </a:cxn>
                </a:cxnLst>
                <a:rect l="T12" t="T13" r="T14" b="T15"/>
                <a:pathLst>
                  <a:path w="309" h="78">
                    <a:moveTo>
                      <a:pt x="0" y="0"/>
                    </a:moveTo>
                    <a:lnTo>
                      <a:pt x="0" y="78"/>
                    </a:lnTo>
                    <a:lnTo>
                      <a:pt x="309" y="78"/>
                    </a:lnTo>
                    <a:lnTo>
                      <a:pt x="309" y="3"/>
                    </a:lnTo>
                  </a:path>
                </a:pathLst>
              </a:cu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nvGrpSpPr>
              <p:cNvPr id="45" name="Group 44"/>
              <p:cNvGrpSpPr>
                <a:grpSpLocks/>
              </p:cNvGrpSpPr>
              <p:nvPr/>
            </p:nvGrpSpPr>
            <p:grpSpPr bwMode="auto">
              <a:xfrm>
                <a:off x="3554" y="2412"/>
                <a:ext cx="1" cy="518"/>
                <a:chOff x="3554" y="2412"/>
                <a:chExt cx="1" cy="518"/>
              </a:xfrm>
            </p:grpSpPr>
            <p:sp>
              <p:nvSpPr>
                <p:cNvPr id="55" name="Line 49"/>
                <p:cNvSpPr>
                  <a:spLocks noChangeShapeType="1"/>
                </p:cNvSpPr>
                <p:nvPr/>
              </p:nvSpPr>
              <p:spPr bwMode="auto">
                <a:xfrm>
                  <a:off x="3555" y="2412"/>
                  <a:ext cx="0" cy="57"/>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6" name="Line 50"/>
                <p:cNvSpPr>
                  <a:spLocks noChangeShapeType="1"/>
                </p:cNvSpPr>
                <p:nvPr/>
              </p:nvSpPr>
              <p:spPr bwMode="auto">
                <a:xfrm>
                  <a:off x="3555" y="2489"/>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7" name="Line 51"/>
                <p:cNvSpPr>
                  <a:spLocks noChangeShapeType="1"/>
                </p:cNvSpPr>
                <p:nvPr/>
              </p:nvSpPr>
              <p:spPr bwMode="auto">
                <a:xfrm>
                  <a:off x="3555" y="2557"/>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8" name="Line 52"/>
                <p:cNvSpPr>
                  <a:spLocks noChangeShapeType="1"/>
                </p:cNvSpPr>
                <p:nvPr/>
              </p:nvSpPr>
              <p:spPr bwMode="auto">
                <a:xfrm>
                  <a:off x="3555" y="2621"/>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9" name="Line 53"/>
                <p:cNvSpPr>
                  <a:spLocks noChangeShapeType="1"/>
                </p:cNvSpPr>
                <p:nvPr/>
              </p:nvSpPr>
              <p:spPr bwMode="auto">
                <a:xfrm>
                  <a:off x="3555" y="2692"/>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60" name="Line 54"/>
                <p:cNvSpPr>
                  <a:spLocks noChangeShapeType="1"/>
                </p:cNvSpPr>
                <p:nvPr/>
              </p:nvSpPr>
              <p:spPr bwMode="auto">
                <a:xfrm>
                  <a:off x="3555" y="2760"/>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61" name="Line 55"/>
                <p:cNvSpPr>
                  <a:spLocks noChangeShapeType="1"/>
                </p:cNvSpPr>
                <p:nvPr/>
              </p:nvSpPr>
              <p:spPr bwMode="auto">
                <a:xfrm>
                  <a:off x="3555" y="2824"/>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62" name="Line 56"/>
                <p:cNvSpPr>
                  <a:spLocks noChangeShapeType="1"/>
                </p:cNvSpPr>
                <p:nvPr/>
              </p:nvSpPr>
              <p:spPr bwMode="auto">
                <a:xfrm>
                  <a:off x="3554" y="2893"/>
                  <a:ext cx="0" cy="37"/>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46" name="Group 45"/>
              <p:cNvGrpSpPr>
                <a:grpSpLocks/>
              </p:cNvGrpSpPr>
              <p:nvPr/>
            </p:nvGrpSpPr>
            <p:grpSpPr bwMode="auto">
              <a:xfrm>
                <a:off x="3772" y="2410"/>
                <a:ext cx="1" cy="518"/>
                <a:chOff x="3554" y="2412"/>
                <a:chExt cx="1" cy="518"/>
              </a:xfrm>
            </p:grpSpPr>
            <p:sp>
              <p:nvSpPr>
                <p:cNvPr id="47" name="Line 59"/>
                <p:cNvSpPr>
                  <a:spLocks noChangeShapeType="1"/>
                </p:cNvSpPr>
                <p:nvPr/>
              </p:nvSpPr>
              <p:spPr bwMode="auto">
                <a:xfrm>
                  <a:off x="3555" y="2412"/>
                  <a:ext cx="0" cy="57"/>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8" name="Line 60"/>
                <p:cNvSpPr>
                  <a:spLocks noChangeShapeType="1"/>
                </p:cNvSpPr>
                <p:nvPr/>
              </p:nvSpPr>
              <p:spPr bwMode="auto">
                <a:xfrm>
                  <a:off x="3555" y="2489"/>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49" name="Line 61"/>
                <p:cNvSpPr>
                  <a:spLocks noChangeShapeType="1"/>
                </p:cNvSpPr>
                <p:nvPr/>
              </p:nvSpPr>
              <p:spPr bwMode="auto">
                <a:xfrm>
                  <a:off x="3555" y="2557"/>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0" name="Line 62"/>
                <p:cNvSpPr>
                  <a:spLocks noChangeShapeType="1"/>
                </p:cNvSpPr>
                <p:nvPr/>
              </p:nvSpPr>
              <p:spPr bwMode="auto">
                <a:xfrm>
                  <a:off x="3555" y="2621"/>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1" name="Line 63"/>
                <p:cNvSpPr>
                  <a:spLocks noChangeShapeType="1"/>
                </p:cNvSpPr>
                <p:nvPr/>
              </p:nvSpPr>
              <p:spPr bwMode="auto">
                <a:xfrm>
                  <a:off x="3555" y="2692"/>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2" name="Line 64"/>
                <p:cNvSpPr>
                  <a:spLocks noChangeShapeType="1"/>
                </p:cNvSpPr>
                <p:nvPr/>
              </p:nvSpPr>
              <p:spPr bwMode="auto">
                <a:xfrm>
                  <a:off x="3555" y="2760"/>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3" name="Line 65"/>
                <p:cNvSpPr>
                  <a:spLocks noChangeShapeType="1"/>
                </p:cNvSpPr>
                <p:nvPr/>
              </p:nvSpPr>
              <p:spPr bwMode="auto">
                <a:xfrm>
                  <a:off x="3555" y="2824"/>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54" name="Line 66"/>
                <p:cNvSpPr>
                  <a:spLocks noChangeShapeType="1"/>
                </p:cNvSpPr>
                <p:nvPr/>
              </p:nvSpPr>
              <p:spPr bwMode="auto">
                <a:xfrm>
                  <a:off x="3554" y="2893"/>
                  <a:ext cx="0" cy="37"/>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grpSp>
          <p:nvGrpSpPr>
            <p:cNvPr id="12" name="Group 11"/>
            <p:cNvGrpSpPr>
              <a:grpSpLocks/>
            </p:cNvGrpSpPr>
            <p:nvPr/>
          </p:nvGrpSpPr>
          <p:grpSpPr bwMode="auto">
            <a:xfrm>
              <a:off x="3038" y="3265"/>
              <a:ext cx="1278" cy="460"/>
              <a:chOff x="3038" y="3265"/>
              <a:chExt cx="1278" cy="460"/>
            </a:xfrm>
          </p:grpSpPr>
          <p:sp>
            <p:nvSpPr>
              <p:cNvPr id="13" name="Oval 12"/>
              <p:cNvSpPr>
                <a:spLocks noChangeArrowheads="1"/>
              </p:cNvSpPr>
              <p:nvPr/>
            </p:nvSpPr>
            <p:spPr bwMode="auto">
              <a:xfrm>
                <a:off x="3557" y="3377"/>
                <a:ext cx="219" cy="219"/>
              </a:xfrm>
              <a:prstGeom prst="ellipse">
                <a:avLst/>
              </a:pr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4" name="Oval 13"/>
              <p:cNvSpPr>
                <a:spLocks noChangeArrowheads="1"/>
              </p:cNvSpPr>
              <p:nvPr/>
            </p:nvSpPr>
            <p:spPr bwMode="auto">
              <a:xfrm>
                <a:off x="3515" y="3333"/>
                <a:ext cx="309" cy="309"/>
              </a:xfrm>
              <a:prstGeom prst="ellipse">
                <a:avLst/>
              </a:pr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5" name="Freeform 14"/>
              <p:cNvSpPr>
                <a:spLocks/>
              </p:cNvSpPr>
              <p:nvPr/>
            </p:nvSpPr>
            <p:spPr bwMode="auto">
              <a:xfrm>
                <a:off x="3038" y="3556"/>
                <a:ext cx="1278" cy="166"/>
              </a:xfrm>
              <a:custGeom>
                <a:avLst/>
                <a:gdLst>
                  <a:gd name="T0" fmla="*/ 300 w 1278"/>
                  <a:gd name="T1" fmla="*/ 4 h 166"/>
                  <a:gd name="T2" fmla="*/ 2 w 1278"/>
                  <a:gd name="T3" fmla="*/ 0 h 166"/>
                  <a:gd name="T4" fmla="*/ 0 w 1278"/>
                  <a:gd name="T5" fmla="*/ 166 h 166"/>
                  <a:gd name="T6" fmla="*/ 1278 w 1278"/>
                  <a:gd name="T7" fmla="*/ 164 h 166"/>
                  <a:gd name="T8" fmla="*/ 1278 w 1278"/>
                  <a:gd name="T9" fmla="*/ 4 h 166"/>
                  <a:gd name="T10" fmla="*/ 982 w 1278"/>
                  <a:gd name="T11" fmla="*/ 6 h 166"/>
                  <a:gd name="T12" fmla="*/ 0 60000 65536"/>
                  <a:gd name="T13" fmla="*/ 0 60000 65536"/>
                  <a:gd name="T14" fmla="*/ 0 60000 65536"/>
                  <a:gd name="T15" fmla="*/ 0 60000 65536"/>
                  <a:gd name="T16" fmla="*/ 0 60000 65536"/>
                  <a:gd name="T17" fmla="*/ 0 60000 65536"/>
                  <a:gd name="T18" fmla="*/ 0 w 1278"/>
                  <a:gd name="T19" fmla="*/ 0 h 166"/>
                  <a:gd name="T20" fmla="*/ 1278 w 1278"/>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78" h="166">
                    <a:moveTo>
                      <a:pt x="300" y="4"/>
                    </a:moveTo>
                    <a:lnTo>
                      <a:pt x="2" y="0"/>
                    </a:lnTo>
                    <a:lnTo>
                      <a:pt x="0" y="166"/>
                    </a:lnTo>
                    <a:lnTo>
                      <a:pt x="1278" y="164"/>
                    </a:lnTo>
                    <a:lnTo>
                      <a:pt x="1278" y="4"/>
                    </a:lnTo>
                    <a:lnTo>
                      <a:pt x="982" y="6"/>
                    </a:lnTo>
                  </a:path>
                </a:pathLst>
              </a:cu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6" name="Arc 70"/>
              <p:cNvSpPr>
                <a:spLocks/>
              </p:cNvSpPr>
              <p:nvPr/>
            </p:nvSpPr>
            <p:spPr bwMode="auto">
              <a:xfrm rot="-5400000">
                <a:off x="3559" y="3154"/>
                <a:ext cx="218" cy="439"/>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0"/>
                      <a:pt x="12052" y="43087"/>
                      <a:pt x="203" y="43199"/>
                    </a:cubicBezTo>
                  </a:path>
                  <a:path w="21600" h="43199" stroke="0" extrusionOk="0">
                    <a:moveTo>
                      <a:pt x="-1" y="0"/>
                    </a:moveTo>
                    <a:cubicBezTo>
                      <a:pt x="11929" y="0"/>
                      <a:pt x="21600" y="9670"/>
                      <a:pt x="21600" y="21600"/>
                    </a:cubicBezTo>
                    <a:cubicBezTo>
                      <a:pt x="21600" y="33450"/>
                      <a:pt x="12052" y="43087"/>
                      <a:pt x="203" y="43199"/>
                    </a:cubicBezTo>
                    <a:lnTo>
                      <a:pt x="0" y="21600"/>
                    </a:lnTo>
                    <a:close/>
                  </a:path>
                </a:pathLst>
              </a:cu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7" name="Arc 71"/>
              <p:cNvSpPr>
                <a:spLocks/>
              </p:cNvSpPr>
              <p:nvPr/>
            </p:nvSpPr>
            <p:spPr bwMode="auto">
              <a:xfrm rot="10800000">
                <a:off x="3888" y="3471"/>
                <a:ext cx="132" cy="90"/>
              </a:xfrm>
              <a:custGeom>
                <a:avLst/>
                <a:gdLst>
                  <a:gd name="T0" fmla="*/ 0 w 23679"/>
                  <a:gd name="T1" fmla="*/ 0 h 21963"/>
                  <a:gd name="T2" fmla="*/ 0 w 23679"/>
                  <a:gd name="T3" fmla="*/ 0 h 21963"/>
                  <a:gd name="T4" fmla="*/ 0 w 23679"/>
                  <a:gd name="T5" fmla="*/ 0 h 21963"/>
                  <a:gd name="T6" fmla="*/ 0 60000 65536"/>
                  <a:gd name="T7" fmla="*/ 0 60000 65536"/>
                  <a:gd name="T8" fmla="*/ 0 60000 65536"/>
                  <a:gd name="T9" fmla="*/ 0 w 23679"/>
                  <a:gd name="T10" fmla="*/ 0 h 21963"/>
                  <a:gd name="T11" fmla="*/ 23679 w 23679"/>
                  <a:gd name="T12" fmla="*/ 21963 h 21963"/>
                </a:gdLst>
                <a:ahLst/>
                <a:cxnLst>
                  <a:cxn ang="T6">
                    <a:pos x="T0" y="T1"/>
                  </a:cxn>
                  <a:cxn ang="T7">
                    <a:pos x="T2" y="T3"/>
                  </a:cxn>
                  <a:cxn ang="T8">
                    <a:pos x="T4" y="T5"/>
                  </a:cxn>
                </a:cxnLst>
                <a:rect l="T9" t="T10" r="T11" b="T12"/>
                <a:pathLst>
                  <a:path w="23679" h="21963" fill="none" extrusionOk="0">
                    <a:moveTo>
                      <a:pt x="0" y="100"/>
                    </a:moveTo>
                    <a:cubicBezTo>
                      <a:pt x="691" y="33"/>
                      <a:pt x="1384" y="-1"/>
                      <a:pt x="2079" y="0"/>
                    </a:cubicBezTo>
                    <a:cubicBezTo>
                      <a:pt x="14008" y="0"/>
                      <a:pt x="23679" y="9670"/>
                      <a:pt x="23679" y="21600"/>
                    </a:cubicBezTo>
                    <a:cubicBezTo>
                      <a:pt x="23679" y="21721"/>
                      <a:pt x="23677" y="21842"/>
                      <a:pt x="23675" y="21962"/>
                    </a:cubicBezTo>
                  </a:path>
                  <a:path w="23679" h="21963" stroke="0" extrusionOk="0">
                    <a:moveTo>
                      <a:pt x="0" y="100"/>
                    </a:moveTo>
                    <a:cubicBezTo>
                      <a:pt x="691" y="33"/>
                      <a:pt x="1384" y="-1"/>
                      <a:pt x="2079" y="0"/>
                    </a:cubicBezTo>
                    <a:cubicBezTo>
                      <a:pt x="14008" y="0"/>
                      <a:pt x="23679" y="9670"/>
                      <a:pt x="23679" y="21600"/>
                    </a:cubicBezTo>
                    <a:cubicBezTo>
                      <a:pt x="23679" y="21721"/>
                      <a:pt x="23677" y="21842"/>
                      <a:pt x="23675" y="21962"/>
                    </a:cubicBezTo>
                    <a:lnTo>
                      <a:pt x="2079" y="21600"/>
                    </a:lnTo>
                    <a:close/>
                  </a:path>
                </a:pathLst>
              </a:cu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8" name="Arc 72"/>
              <p:cNvSpPr>
                <a:spLocks/>
              </p:cNvSpPr>
              <p:nvPr/>
            </p:nvSpPr>
            <p:spPr bwMode="auto">
              <a:xfrm rot="10800000" flipH="1">
                <a:off x="3314" y="3469"/>
                <a:ext cx="132" cy="90"/>
              </a:xfrm>
              <a:custGeom>
                <a:avLst/>
                <a:gdLst>
                  <a:gd name="T0" fmla="*/ 0 w 23679"/>
                  <a:gd name="T1" fmla="*/ 0 h 21963"/>
                  <a:gd name="T2" fmla="*/ 0 w 23679"/>
                  <a:gd name="T3" fmla="*/ 0 h 21963"/>
                  <a:gd name="T4" fmla="*/ 0 w 23679"/>
                  <a:gd name="T5" fmla="*/ 0 h 21963"/>
                  <a:gd name="T6" fmla="*/ 0 60000 65536"/>
                  <a:gd name="T7" fmla="*/ 0 60000 65536"/>
                  <a:gd name="T8" fmla="*/ 0 60000 65536"/>
                  <a:gd name="T9" fmla="*/ 0 w 23679"/>
                  <a:gd name="T10" fmla="*/ 0 h 21963"/>
                  <a:gd name="T11" fmla="*/ 23679 w 23679"/>
                  <a:gd name="T12" fmla="*/ 21963 h 21963"/>
                </a:gdLst>
                <a:ahLst/>
                <a:cxnLst>
                  <a:cxn ang="T6">
                    <a:pos x="T0" y="T1"/>
                  </a:cxn>
                  <a:cxn ang="T7">
                    <a:pos x="T2" y="T3"/>
                  </a:cxn>
                  <a:cxn ang="T8">
                    <a:pos x="T4" y="T5"/>
                  </a:cxn>
                </a:cxnLst>
                <a:rect l="T9" t="T10" r="T11" b="T12"/>
                <a:pathLst>
                  <a:path w="23679" h="21963" fill="none" extrusionOk="0">
                    <a:moveTo>
                      <a:pt x="0" y="100"/>
                    </a:moveTo>
                    <a:cubicBezTo>
                      <a:pt x="691" y="33"/>
                      <a:pt x="1384" y="-1"/>
                      <a:pt x="2079" y="0"/>
                    </a:cubicBezTo>
                    <a:cubicBezTo>
                      <a:pt x="14008" y="0"/>
                      <a:pt x="23679" y="9670"/>
                      <a:pt x="23679" y="21600"/>
                    </a:cubicBezTo>
                    <a:cubicBezTo>
                      <a:pt x="23679" y="21721"/>
                      <a:pt x="23677" y="21842"/>
                      <a:pt x="23675" y="21962"/>
                    </a:cubicBezTo>
                  </a:path>
                  <a:path w="23679" h="21963" stroke="0" extrusionOk="0">
                    <a:moveTo>
                      <a:pt x="0" y="100"/>
                    </a:moveTo>
                    <a:cubicBezTo>
                      <a:pt x="691" y="33"/>
                      <a:pt x="1384" y="-1"/>
                      <a:pt x="2079" y="0"/>
                    </a:cubicBezTo>
                    <a:cubicBezTo>
                      <a:pt x="14008" y="0"/>
                      <a:pt x="23679" y="9670"/>
                      <a:pt x="23679" y="21600"/>
                    </a:cubicBezTo>
                    <a:cubicBezTo>
                      <a:pt x="23679" y="21721"/>
                      <a:pt x="23677" y="21842"/>
                      <a:pt x="23675" y="21962"/>
                    </a:cubicBezTo>
                    <a:lnTo>
                      <a:pt x="2079" y="21600"/>
                    </a:lnTo>
                    <a:close/>
                  </a:path>
                </a:pathLst>
              </a:custGeom>
              <a:noFill/>
              <a:ln w="19050">
                <a:solidFill>
                  <a:srgbClr val="FF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nvGrpSpPr>
              <p:cNvPr id="19" name="Group 18"/>
              <p:cNvGrpSpPr>
                <a:grpSpLocks/>
              </p:cNvGrpSpPr>
              <p:nvPr/>
            </p:nvGrpSpPr>
            <p:grpSpPr bwMode="auto">
              <a:xfrm>
                <a:off x="3177" y="3558"/>
                <a:ext cx="0" cy="165"/>
                <a:chOff x="3177" y="3558"/>
                <a:chExt cx="0" cy="165"/>
              </a:xfrm>
            </p:grpSpPr>
            <p:sp>
              <p:nvSpPr>
                <p:cNvPr id="32" name="Line 74"/>
                <p:cNvSpPr>
                  <a:spLocks noChangeShapeType="1"/>
                </p:cNvSpPr>
                <p:nvPr/>
              </p:nvSpPr>
              <p:spPr bwMode="auto">
                <a:xfrm>
                  <a:off x="3177" y="3558"/>
                  <a:ext cx="0" cy="39"/>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3" name="Line 75"/>
                <p:cNvSpPr>
                  <a:spLocks noChangeShapeType="1"/>
                </p:cNvSpPr>
                <p:nvPr/>
              </p:nvSpPr>
              <p:spPr bwMode="auto">
                <a:xfrm>
                  <a:off x="3177" y="3613"/>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4" name="Line 76"/>
                <p:cNvSpPr>
                  <a:spLocks noChangeShapeType="1"/>
                </p:cNvSpPr>
                <p:nvPr/>
              </p:nvSpPr>
              <p:spPr bwMode="auto">
                <a:xfrm>
                  <a:off x="3177" y="3681"/>
                  <a:ext cx="0" cy="42"/>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20" name="Group 19"/>
              <p:cNvGrpSpPr>
                <a:grpSpLocks/>
              </p:cNvGrpSpPr>
              <p:nvPr/>
            </p:nvGrpSpPr>
            <p:grpSpPr bwMode="auto">
              <a:xfrm>
                <a:off x="3337" y="3560"/>
                <a:ext cx="0" cy="165"/>
                <a:chOff x="3337" y="3560"/>
                <a:chExt cx="0" cy="165"/>
              </a:xfrm>
            </p:grpSpPr>
            <p:sp>
              <p:nvSpPr>
                <p:cNvPr id="29" name="Line 82"/>
                <p:cNvSpPr>
                  <a:spLocks noChangeShapeType="1"/>
                </p:cNvSpPr>
                <p:nvPr/>
              </p:nvSpPr>
              <p:spPr bwMode="auto">
                <a:xfrm>
                  <a:off x="3337" y="3560"/>
                  <a:ext cx="0" cy="39"/>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0" name="Line 83"/>
                <p:cNvSpPr>
                  <a:spLocks noChangeShapeType="1"/>
                </p:cNvSpPr>
                <p:nvPr/>
              </p:nvSpPr>
              <p:spPr bwMode="auto">
                <a:xfrm>
                  <a:off x="3337" y="3615"/>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31" name="Line 84"/>
                <p:cNvSpPr>
                  <a:spLocks noChangeShapeType="1"/>
                </p:cNvSpPr>
                <p:nvPr/>
              </p:nvSpPr>
              <p:spPr bwMode="auto">
                <a:xfrm>
                  <a:off x="3337" y="3683"/>
                  <a:ext cx="0" cy="42"/>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21" name="Group 20"/>
              <p:cNvGrpSpPr>
                <a:grpSpLocks/>
              </p:cNvGrpSpPr>
              <p:nvPr/>
            </p:nvGrpSpPr>
            <p:grpSpPr bwMode="auto">
              <a:xfrm>
                <a:off x="4019" y="3558"/>
                <a:ext cx="0" cy="165"/>
                <a:chOff x="3177" y="3558"/>
                <a:chExt cx="0" cy="165"/>
              </a:xfrm>
            </p:grpSpPr>
            <p:sp>
              <p:nvSpPr>
                <p:cNvPr id="26" name="Line 88"/>
                <p:cNvSpPr>
                  <a:spLocks noChangeShapeType="1"/>
                </p:cNvSpPr>
                <p:nvPr/>
              </p:nvSpPr>
              <p:spPr bwMode="auto">
                <a:xfrm>
                  <a:off x="3177" y="3558"/>
                  <a:ext cx="0" cy="39"/>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27" name="Line 89"/>
                <p:cNvSpPr>
                  <a:spLocks noChangeShapeType="1"/>
                </p:cNvSpPr>
                <p:nvPr/>
              </p:nvSpPr>
              <p:spPr bwMode="auto">
                <a:xfrm>
                  <a:off x="3177" y="3613"/>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28" name="Line 90"/>
                <p:cNvSpPr>
                  <a:spLocks noChangeShapeType="1"/>
                </p:cNvSpPr>
                <p:nvPr/>
              </p:nvSpPr>
              <p:spPr bwMode="auto">
                <a:xfrm>
                  <a:off x="3177" y="3681"/>
                  <a:ext cx="0" cy="42"/>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22" name="Group 21"/>
              <p:cNvGrpSpPr>
                <a:grpSpLocks/>
              </p:cNvGrpSpPr>
              <p:nvPr/>
            </p:nvGrpSpPr>
            <p:grpSpPr bwMode="auto">
              <a:xfrm>
                <a:off x="4181" y="3558"/>
                <a:ext cx="0" cy="165"/>
                <a:chOff x="3177" y="3558"/>
                <a:chExt cx="0" cy="165"/>
              </a:xfrm>
            </p:grpSpPr>
            <p:sp>
              <p:nvSpPr>
                <p:cNvPr id="23" name="Line 92"/>
                <p:cNvSpPr>
                  <a:spLocks noChangeShapeType="1"/>
                </p:cNvSpPr>
                <p:nvPr/>
              </p:nvSpPr>
              <p:spPr bwMode="auto">
                <a:xfrm>
                  <a:off x="3177" y="3558"/>
                  <a:ext cx="0" cy="39"/>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24" name="Line 93"/>
                <p:cNvSpPr>
                  <a:spLocks noChangeShapeType="1"/>
                </p:cNvSpPr>
                <p:nvPr/>
              </p:nvSpPr>
              <p:spPr bwMode="auto">
                <a:xfrm>
                  <a:off x="3177" y="3613"/>
                  <a:ext cx="0" cy="46"/>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25" name="Line 94"/>
                <p:cNvSpPr>
                  <a:spLocks noChangeShapeType="1"/>
                </p:cNvSpPr>
                <p:nvPr/>
              </p:nvSpPr>
              <p:spPr bwMode="auto">
                <a:xfrm>
                  <a:off x="3177" y="3681"/>
                  <a:ext cx="0" cy="42"/>
                </a:xfrm>
                <a:prstGeom prst="line">
                  <a:avLst/>
                </a:prstGeom>
                <a:noFill/>
                <a:ln w="190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grpSp>
      <p:sp>
        <p:nvSpPr>
          <p:cNvPr id="78" name="Slide Number Placeholder 77"/>
          <p:cNvSpPr>
            <a:spLocks noGrp="1"/>
          </p:cNvSpPr>
          <p:nvPr>
            <p:ph type="sldNum" sz="quarter" idx="12"/>
          </p:nvPr>
        </p:nvSpPr>
        <p:spPr/>
        <p:txBody>
          <a:bodyPr/>
          <a:lstStyle/>
          <a:p>
            <a:r>
              <a:rPr lang="en-US" dirty="0"/>
              <a:t>5</a:t>
            </a:r>
          </a:p>
        </p:txBody>
      </p:sp>
    </p:spTree>
    <p:extLst>
      <p:ext uri="{BB962C8B-B14F-4D97-AF65-F5344CB8AC3E}">
        <p14:creationId xmlns:p14="http://schemas.microsoft.com/office/powerpoint/2010/main" val="1064776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
          <p:cNvSpPr txBox="1">
            <a:spLocks noChangeArrowheads="1"/>
          </p:cNvSpPr>
          <p:nvPr/>
        </p:nvSpPr>
        <p:spPr bwMode="auto">
          <a:xfrm>
            <a:off x="5573714" y="176214"/>
            <a:ext cx="1031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4000" b="1">
                <a:solidFill>
                  <a:srgbClr val="3333CC"/>
                </a:solidFill>
                <a:latin typeface="+mj-lt"/>
                <a:cs typeface="Arial" charset="0"/>
              </a:rPr>
              <a:t>Arc</a:t>
            </a:r>
          </a:p>
        </p:txBody>
      </p:sp>
      <p:graphicFrame>
        <p:nvGraphicFramePr>
          <p:cNvPr id="8194" name="Object 4"/>
          <p:cNvGraphicFramePr>
            <a:graphicFrameLocks noChangeAspect="1"/>
          </p:cNvGraphicFramePr>
          <p:nvPr/>
        </p:nvGraphicFramePr>
        <p:xfrm>
          <a:off x="2967039" y="4700588"/>
          <a:ext cx="6243637" cy="1892300"/>
        </p:xfrm>
        <a:graphic>
          <a:graphicData uri="http://schemas.openxmlformats.org/presentationml/2006/ole">
            <mc:AlternateContent xmlns:mc="http://schemas.openxmlformats.org/markup-compatibility/2006">
              <mc:Choice xmlns:v="urn:schemas-microsoft-com:vml" Requires="v">
                <p:oleObj spid="_x0000_s9224" name="Image" r:id="rId3" imgW="2080000" imgH="630697" progId="Photoshop.Image.6">
                  <p:embed/>
                </p:oleObj>
              </mc:Choice>
              <mc:Fallback>
                <p:oleObj name="Image" r:id="rId3" imgW="2080000" imgH="630697" progId="Photoshop.Image.6">
                  <p:embed/>
                  <p:pic>
                    <p:nvPicPr>
                      <p:cNvPr id="8194" name="Object 4"/>
                      <p:cNvPicPr>
                        <a:picLocks noChangeAspect="1" noChangeArrowheads="1"/>
                      </p:cNvPicPr>
                      <p:nvPr/>
                    </p:nvPicPr>
                    <p:blipFill>
                      <a:blip r:embed="rId4">
                        <a:clrChange>
                          <a:clrFrom>
                            <a:srgbClr val="FFFFFF"/>
                          </a:clrFrom>
                          <a:clrTo>
                            <a:srgbClr val="FFFFFF">
                              <a:alpha val="0"/>
                            </a:srgbClr>
                          </a:clrTo>
                        </a:clrChange>
                        <a:lum bright="-66000" contrast="66000"/>
                        <a:extLst>
                          <a:ext uri="{28A0092B-C50C-407E-A947-70E740481C1C}">
                            <a14:useLocalDpi xmlns:a14="http://schemas.microsoft.com/office/drawing/2010/main" val="0"/>
                          </a:ext>
                        </a:extLst>
                      </a:blip>
                      <a:srcRect/>
                      <a:stretch>
                        <a:fillRect/>
                      </a:stretch>
                    </p:blipFill>
                    <p:spPr bwMode="auto">
                      <a:xfrm>
                        <a:off x="2967039" y="4700588"/>
                        <a:ext cx="624363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3929063" y="1685926"/>
          <a:ext cx="4305300" cy="1909763"/>
        </p:xfrm>
        <a:graphic>
          <a:graphicData uri="http://schemas.openxmlformats.org/presentationml/2006/ole">
            <mc:AlternateContent xmlns:mc="http://schemas.openxmlformats.org/markup-compatibility/2006">
              <mc:Choice xmlns:v="urn:schemas-microsoft-com:vml" Requires="v">
                <p:oleObj spid="_x0000_s9225" name="Image" r:id="rId5" imgW="1431039" imgH="635429" progId="Photoshop.Image.6">
                  <p:embed/>
                </p:oleObj>
              </mc:Choice>
              <mc:Fallback>
                <p:oleObj name="Image" r:id="rId5" imgW="1431039" imgH="635429" progId="Photoshop.Image.6">
                  <p:embed/>
                  <p:pic>
                    <p:nvPicPr>
                      <p:cNvPr id="8195" name="Object 5"/>
                      <p:cNvPicPr>
                        <a:picLocks noChangeAspect="1" noChangeArrowheads="1"/>
                      </p:cNvPicPr>
                      <p:nvPr/>
                    </p:nvPicPr>
                    <p:blipFill>
                      <a:blip r:embed="rId6">
                        <a:clrChange>
                          <a:clrFrom>
                            <a:srgbClr val="FFFFFF"/>
                          </a:clrFrom>
                          <a:clrTo>
                            <a:srgbClr val="FFFFFF">
                              <a:alpha val="0"/>
                            </a:srgbClr>
                          </a:clrTo>
                        </a:clrChange>
                        <a:lum bright="-36000" contrast="60000"/>
                        <a:extLst>
                          <a:ext uri="{28A0092B-C50C-407E-A947-70E740481C1C}">
                            <a14:useLocalDpi xmlns:a14="http://schemas.microsoft.com/office/drawing/2010/main" val="0"/>
                          </a:ext>
                        </a:extLst>
                      </a:blip>
                      <a:srcRect/>
                      <a:stretch>
                        <a:fillRect/>
                      </a:stretch>
                    </p:blipFill>
                    <p:spPr bwMode="auto">
                      <a:xfrm>
                        <a:off x="3929063" y="1685926"/>
                        <a:ext cx="43053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6"/>
          <p:cNvSpPr txBox="1">
            <a:spLocks noChangeArrowheads="1"/>
          </p:cNvSpPr>
          <p:nvPr/>
        </p:nvSpPr>
        <p:spPr bwMode="auto">
          <a:xfrm>
            <a:off x="2122488" y="1008063"/>
            <a:ext cx="4625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FF0000"/>
                </a:solidFill>
                <a:latin typeface="+mj-lt"/>
                <a:cs typeface="Arial" charset="0"/>
              </a:rPr>
              <a:t>Method 1 : Starting with a square</a:t>
            </a:r>
          </a:p>
        </p:txBody>
      </p:sp>
      <p:sp>
        <p:nvSpPr>
          <p:cNvPr id="8198" name="Text Box 7"/>
          <p:cNvSpPr txBox="1">
            <a:spLocks noChangeArrowheads="1"/>
          </p:cNvSpPr>
          <p:nvPr/>
        </p:nvSpPr>
        <p:spPr bwMode="auto">
          <a:xfrm>
            <a:off x="2132013" y="3990975"/>
            <a:ext cx="5186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2400" b="1">
                <a:solidFill>
                  <a:srgbClr val="FF0000"/>
                </a:solidFill>
                <a:latin typeface="+mj-lt"/>
                <a:cs typeface="Arial" charset="0"/>
              </a:rPr>
              <a:t>Method 2 : Starting with a center line </a:t>
            </a:r>
          </a:p>
        </p:txBody>
      </p:sp>
      <p:sp>
        <p:nvSpPr>
          <p:cNvPr id="81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latin typeface="+mj-lt"/>
              </a:rPr>
              <a:t>62</a:t>
            </a:r>
            <a:endParaRPr lang="th-TH" altLang="en-US" sz="1400" dirty="0">
              <a:solidFill>
                <a:srgbClr val="000000"/>
              </a:solidFill>
              <a:latin typeface="+mj-lt"/>
            </a:endParaRPr>
          </a:p>
        </p:txBody>
      </p:sp>
    </p:spTree>
    <p:extLst>
      <p:ext uri="{BB962C8B-B14F-4D97-AF65-F5344CB8AC3E}">
        <p14:creationId xmlns:p14="http://schemas.microsoft.com/office/powerpoint/2010/main" val="2710295976"/>
      </p:ext>
    </p:extLst>
  </p:cSld>
  <p:clrMapOvr>
    <a:masterClrMapping/>
  </p:clrMapOvr>
  <p:transition>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37" name="Line 81"/>
          <p:cNvSpPr>
            <a:spLocks noChangeShapeType="1"/>
          </p:cNvSpPr>
          <p:nvPr/>
        </p:nvSpPr>
        <p:spPr bwMode="auto">
          <a:xfrm>
            <a:off x="7175500" y="4114800"/>
            <a:ext cx="30988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28" name="Line 72"/>
          <p:cNvSpPr>
            <a:spLocks noChangeShapeType="1"/>
          </p:cNvSpPr>
          <p:nvPr/>
        </p:nvSpPr>
        <p:spPr bwMode="auto">
          <a:xfrm>
            <a:off x="6375400" y="1625600"/>
            <a:ext cx="0" cy="44577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29" name="Line 73"/>
          <p:cNvSpPr>
            <a:spLocks noChangeShapeType="1"/>
          </p:cNvSpPr>
          <p:nvPr/>
        </p:nvSpPr>
        <p:spPr bwMode="auto">
          <a:xfrm>
            <a:off x="6210300" y="5943600"/>
            <a:ext cx="40640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1" name="Line 75"/>
          <p:cNvSpPr>
            <a:spLocks noChangeShapeType="1"/>
          </p:cNvSpPr>
          <p:nvPr/>
        </p:nvSpPr>
        <p:spPr bwMode="auto">
          <a:xfrm>
            <a:off x="6172200" y="1841500"/>
            <a:ext cx="41148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2" name="Line 76"/>
          <p:cNvSpPr>
            <a:spLocks noChangeShapeType="1"/>
          </p:cNvSpPr>
          <p:nvPr/>
        </p:nvSpPr>
        <p:spPr bwMode="auto">
          <a:xfrm>
            <a:off x="6223000" y="2730500"/>
            <a:ext cx="7366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3" name="Line 77"/>
          <p:cNvSpPr>
            <a:spLocks noChangeShapeType="1"/>
          </p:cNvSpPr>
          <p:nvPr/>
        </p:nvSpPr>
        <p:spPr bwMode="auto">
          <a:xfrm>
            <a:off x="6845300" y="2628900"/>
            <a:ext cx="0" cy="35433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6" name="Line 80"/>
          <p:cNvSpPr>
            <a:spLocks noChangeShapeType="1"/>
          </p:cNvSpPr>
          <p:nvPr/>
        </p:nvSpPr>
        <p:spPr bwMode="auto">
          <a:xfrm>
            <a:off x="7302500" y="1663700"/>
            <a:ext cx="0" cy="25273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8" name="Line 82"/>
          <p:cNvSpPr>
            <a:spLocks noChangeShapeType="1"/>
          </p:cNvSpPr>
          <p:nvPr/>
        </p:nvSpPr>
        <p:spPr bwMode="auto">
          <a:xfrm>
            <a:off x="9118600" y="3860800"/>
            <a:ext cx="0" cy="23749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0" name="Line 84"/>
          <p:cNvSpPr>
            <a:spLocks noChangeShapeType="1"/>
          </p:cNvSpPr>
          <p:nvPr/>
        </p:nvSpPr>
        <p:spPr bwMode="auto">
          <a:xfrm>
            <a:off x="7747000" y="4635500"/>
            <a:ext cx="0" cy="9144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1" name="Line 85"/>
          <p:cNvSpPr>
            <a:spLocks noChangeShapeType="1"/>
          </p:cNvSpPr>
          <p:nvPr/>
        </p:nvSpPr>
        <p:spPr bwMode="auto">
          <a:xfrm>
            <a:off x="7537450" y="4660900"/>
            <a:ext cx="0" cy="86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2" name="Line 86"/>
          <p:cNvSpPr>
            <a:spLocks noChangeShapeType="1"/>
          </p:cNvSpPr>
          <p:nvPr/>
        </p:nvSpPr>
        <p:spPr bwMode="auto">
          <a:xfrm>
            <a:off x="7416800" y="4800600"/>
            <a:ext cx="15240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3" name="Line 87"/>
          <p:cNvSpPr>
            <a:spLocks noChangeShapeType="1"/>
          </p:cNvSpPr>
          <p:nvPr/>
        </p:nvSpPr>
        <p:spPr bwMode="auto">
          <a:xfrm>
            <a:off x="7429500" y="5232400"/>
            <a:ext cx="15240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4" name="Line 88"/>
          <p:cNvSpPr>
            <a:spLocks noChangeShapeType="1"/>
          </p:cNvSpPr>
          <p:nvPr/>
        </p:nvSpPr>
        <p:spPr bwMode="auto">
          <a:xfrm>
            <a:off x="9575800" y="4457700"/>
            <a:ext cx="0" cy="11303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5" name="Line 89"/>
          <p:cNvSpPr>
            <a:spLocks noChangeShapeType="1"/>
          </p:cNvSpPr>
          <p:nvPr/>
        </p:nvSpPr>
        <p:spPr bwMode="auto">
          <a:xfrm>
            <a:off x="8572500" y="5499100"/>
            <a:ext cx="11049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6" name="Line 90"/>
          <p:cNvSpPr>
            <a:spLocks noChangeShapeType="1"/>
          </p:cNvSpPr>
          <p:nvPr/>
        </p:nvSpPr>
        <p:spPr bwMode="auto">
          <a:xfrm>
            <a:off x="8559800" y="4572000"/>
            <a:ext cx="11049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7" name="Line 91"/>
          <p:cNvSpPr>
            <a:spLocks noChangeShapeType="1"/>
          </p:cNvSpPr>
          <p:nvPr/>
        </p:nvSpPr>
        <p:spPr bwMode="auto">
          <a:xfrm>
            <a:off x="8661400" y="4470400"/>
            <a:ext cx="0" cy="11303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8" name="Line 92"/>
          <p:cNvSpPr>
            <a:spLocks noChangeShapeType="1"/>
          </p:cNvSpPr>
          <p:nvPr/>
        </p:nvSpPr>
        <p:spPr bwMode="auto">
          <a:xfrm>
            <a:off x="6858000" y="1714500"/>
            <a:ext cx="0" cy="6985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49" name="Line 93"/>
          <p:cNvSpPr>
            <a:spLocks noChangeShapeType="1"/>
          </p:cNvSpPr>
          <p:nvPr/>
        </p:nvSpPr>
        <p:spPr bwMode="auto">
          <a:xfrm>
            <a:off x="6743700" y="2311400"/>
            <a:ext cx="8255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50" name="Line 94"/>
          <p:cNvSpPr>
            <a:spLocks noChangeShapeType="1"/>
          </p:cNvSpPr>
          <p:nvPr/>
        </p:nvSpPr>
        <p:spPr bwMode="auto">
          <a:xfrm flipH="1">
            <a:off x="6248400" y="3187700"/>
            <a:ext cx="7112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51" name="Line 95"/>
          <p:cNvSpPr>
            <a:spLocks noChangeShapeType="1"/>
          </p:cNvSpPr>
          <p:nvPr/>
        </p:nvSpPr>
        <p:spPr bwMode="auto">
          <a:xfrm>
            <a:off x="7162800" y="3200400"/>
            <a:ext cx="12319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52" name="Line 96"/>
          <p:cNvSpPr>
            <a:spLocks noChangeShapeType="1"/>
          </p:cNvSpPr>
          <p:nvPr/>
        </p:nvSpPr>
        <p:spPr bwMode="auto">
          <a:xfrm flipV="1">
            <a:off x="8229600" y="3048000"/>
            <a:ext cx="0" cy="11684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72727" name="Rectangle 4"/>
          <p:cNvSpPr>
            <a:spLocks noChangeArrowheads="1"/>
          </p:cNvSpPr>
          <p:nvPr/>
        </p:nvSpPr>
        <p:spPr bwMode="auto">
          <a:xfrm>
            <a:off x="1905001" y="377826"/>
            <a:ext cx="21685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3800" b="1" dirty="0">
                <a:solidFill>
                  <a:srgbClr val="C00000"/>
                </a:solidFill>
                <a:latin typeface="Arial" charset="0"/>
                <a:cs typeface="Arial" charset="0"/>
              </a:rPr>
              <a:t>Example</a:t>
            </a:r>
            <a:endParaRPr lang="en-US" altLang="en-US" sz="3800" i="1" dirty="0">
              <a:solidFill>
                <a:srgbClr val="C00000"/>
              </a:solidFill>
              <a:latin typeface="Arial" charset="0"/>
              <a:cs typeface="Arial" charset="0"/>
            </a:endParaRPr>
          </a:p>
        </p:txBody>
      </p:sp>
      <p:sp>
        <p:nvSpPr>
          <p:cNvPr id="173061" name="Line 5"/>
          <p:cNvSpPr>
            <a:spLocks noChangeShapeType="1"/>
          </p:cNvSpPr>
          <p:nvPr/>
        </p:nvSpPr>
        <p:spPr bwMode="auto">
          <a:xfrm>
            <a:off x="2019300" y="1828800"/>
            <a:ext cx="0"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062" name="Arc 6"/>
          <p:cNvSpPr>
            <a:spLocks/>
          </p:cNvSpPr>
          <p:nvPr/>
        </p:nvSpPr>
        <p:spPr bwMode="auto">
          <a:xfrm>
            <a:off x="2006600" y="2727325"/>
            <a:ext cx="457200" cy="457200"/>
          </a:xfrm>
          <a:custGeom>
            <a:avLst/>
            <a:gdLst>
              <a:gd name="T0" fmla="*/ 0 w 21600"/>
              <a:gd name="T1" fmla="*/ 0 h 21600"/>
              <a:gd name="T2" fmla="*/ 9677399 w 21600"/>
              <a:gd name="T3" fmla="*/ 9677399 h 21600"/>
              <a:gd name="T4" fmla="*/ 0 w 21600"/>
              <a:gd name="T5" fmla="*/ 96773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063" name="Arc 7"/>
          <p:cNvSpPr>
            <a:spLocks/>
          </p:cNvSpPr>
          <p:nvPr/>
        </p:nvSpPr>
        <p:spPr bwMode="auto">
          <a:xfrm>
            <a:off x="2473325" y="1851025"/>
            <a:ext cx="457200" cy="457200"/>
          </a:xfrm>
          <a:custGeom>
            <a:avLst/>
            <a:gdLst>
              <a:gd name="T0" fmla="*/ 0 w 21600"/>
              <a:gd name="T1" fmla="*/ 0 h 21600"/>
              <a:gd name="T2" fmla="*/ 9677399 w 21600"/>
              <a:gd name="T3" fmla="*/ 9677399 h 21600"/>
              <a:gd name="T4" fmla="*/ 0 w 21600"/>
              <a:gd name="T5" fmla="*/ 96773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064" name="Line 8"/>
          <p:cNvSpPr>
            <a:spLocks noChangeShapeType="1"/>
          </p:cNvSpPr>
          <p:nvPr/>
        </p:nvSpPr>
        <p:spPr bwMode="auto">
          <a:xfrm>
            <a:off x="2019300" y="1854200"/>
            <a:ext cx="457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065" name="Line 9"/>
          <p:cNvSpPr>
            <a:spLocks noChangeShapeType="1"/>
          </p:cNvSpPr>
          <p:nvPr/>
        </p:nvSpPr>
        <p:spPr bwMode="auto">
          <a:xfrm>
            <a:off x="2466975" y="3168650"/>
            <a:ext cx="0" cy="27892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066" name="Line 10"/>
          <p:cNvSpPr>
            <a:spLocks noChangeShapeType="1"/>
          </p:cNvSpPr>
          <p:nvPr/>
        </p:nvSpPr>
        <p:spPr bwMode="auto">
          <a:xfrm>
            <a:off x="2933700" y="2301875"/>
            <a:ext cx="0"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067" name="Arc 11"/>
          <p:cNvSpPr>
            <a:spLocks/>
          </p:cNvSpPr>
          <p:nvPr/>
        </p:nvSpPr>
        <p:spPr bwMode="auto">
          <a:xfrm rot="10800000">
            <a:off x="2933700" y="3203575"/>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068" name="Line 12"/>
          <p:cNvSpPr>
            <a:spLocks noChangeShapeType="1"/>
          </p:cNvSpPr>
          <p:nvPr/>
        </p:nvSpPr>
        <p:spPr bwMode="auto">
          <a:xfrm>
            <a:off x="3835400" y="412115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069" name="Arc 13"/>
          <p:cNvSpPr>
            <a:spLocks/>
          </p:cNvSpPr>
          <p:nvPr/>
        </p:nvSpPr>
        <p:spPr bwMode="auto">
          <a:xfrm rot="10800000" flipH="1">
            <a:off x="4741864" y="4117975"/>
            <a:ext cx="923925" cy="1828800"/>
          </a:xfrm>
          <a:custGeom>
            <a:avLst/>
            <a:gdLst>
              <a:gd name="T0" fmla="*/ 406744 w 21827"/>
              <a:gd name="T1" fmla="*/ 0 h 43200"/>
              <a:gd name="T2" fmla="*/ 0 w 21827"/>
              <a:gd name="T3" fmla="*/ 77417415 h 43200"/>
              <a:gd name="T4" fmla="*/ 406744 w 21827"/>
              <a:gd name="T5" fmla="*/ 38709597 h 43200"/>
              <a:gd name="T6" fmla="*/ 0 60000 65536"/>
              <a:gd name="T7" fmla="*/ 0 60000 65536"/>
              <a:gd name="T8" fmla="*/ 0 60000 65536"/>
              <a:gd name="T9" fmla="*/ 0 w 21827"/>
              <a:gd name="T10" fmla="*/ 0 h 43200"/>
              <a:gd name="T11" fmla="*/ 21827 w 21827"/>
              <a:gd name="T12" fmla="*/ 43200 h 43200"/>
            </a:gdLst>
            <a:ahLst/>
            <a:cxnLst>
              <a:cxn ang="T6">
                <a:pos x="T0" y="T1"/>
              </a:cxn>
              <a:cxn ang="T7">
                <a:pos x="T2" y="T3"/>
              </a:cxn>
              <a:cxn ang="T8">
                <a:pos x="T4" y="T5"/>
              </a:cxn>
            </a:cxnLst>
            <a:rect l="T9" t="T10" r="T11" b="T12"/>
            <a:pathLst>
              <a:path w="21827" h="43200" fill="none" extrusionOk="0">
                <a:moveTo>
                  <a:pt x="226" y="0"/>
                </a:moveTo>
                <a:cubicBezTo>
                  <a:pt x="12156" y="0"/>
                  <a:pt x="21827" y="9670"/>
                  <a:pt x="21827" y="21600"/>
                </a:cubicBezTo>
                <a:cubicBezTo>
                  <a:pt x="21827" y="33529"/>
                  <a:pt x="12156" y="43200"/>
                  <a:pt x="227" y="43200"/>
                </a:cubicBezTo>
                <a:cubicBezTo>
                  <a:pt x="151" y="43200"/>
                  <a:pt x="75" y="43199"/>
                  <a:pt x="0" y="43198"/>
                </a:cubicBezTo>
              </a:path>
              <a:path w="21827" h="43200" stroke="0" extrusionOk="0">
                <a:moveTo>
                  <a:pt x="226" y="0"/>
                </a:moveTo>
                <a:cubicBezTo>
                  <a:pt x="12156" y="0"/>
                  <a:pt x="21827" y="9670"/>
                  <a:pt x="21827" y="21600"/>
                </a:cubicBezTo>
                <a:cubicBezTo>
                  <a:pt x="21827" y="33529"/>
                  <a:pt x="12156" y="43200"/>
                  <a:pt x="227" y="43200"/>
                </a:cubicBezTo>
                <a:cubicBezTo>
                  <a:pt x="151" y="43200"/>
                  <a:pt x="75" y="43199"/>
                  <a:pt x="0" y="43198"/>
                </a:cubicBezTo>
                <a:lnTo>
                  <a:pt x="227"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72737" name="Line 14"/>
          <p:cNvSpPr>
            <a:spLocks noChangeShapeType="1"/>
          </p:cNvSpPr>
          <p:nvPr/>
        </p:nvSpPr>
        <p:spPr bwMode="auto">
          <a:xfrm flipH="1">
            <a:off x="2444751" y="5949950"/>
            <a:ext cx="23034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071" name="Arc 15"/>
          <p:cNvSpPr>
            <a:spLocks/>
          </p:cNvSpPr>
          <p:nvPr/>
        </p:nvSpPr>
        <p:spPr bwMode="auto">
          <a:xfrm>
            <a:off x="4333875" y="4578350"/>
            <a:ext cx="863600" cy="914400"/>
          </a:xfrm>
          <a:custGeom>
            <a:avLst/>
            <a:gdLst>
              <a:gd name="T0" fmla="*/ 328025 w 40852"/>
              <a:gd name="T1" fmla="*/ 4695338 h 43200"/>
              <a:gd name="T2" fmla="*/ 0 w 40852"/>
              <a:gd name="T3" fmla="*/ 14065377 h 43200"/>
              <a:gd name="T4" fmla="*/ 8603486 w 40852"/>
              <a:gd name="T5" fmla="*/ 9677399 h 43200"/>
              <a:gd name="T6" fmla="*/ 0 60000 65536"/>
              <a:gd name="T7" fmla="*/ 0 60000 65536"/>
              <a:gd name="T8" fmla="*/ 0 60000 65536"/>
              <a:gd name="T9" fmla="*/ 0 w 40852"/>
              <a:gd name="T10" fmla="*/ 0 h 43200"/>
              <a:gd name="T11" fmla="*/ 40852 w 40852"/>
              <a:gd name="T12" fmla="*/ 43200 h 43200"/>
            </a:gdLst>
            <a:ahLst/>
            <a:cxnLst>
              <a:cxn ang="T6">
                <a:pos x="T0" y="T1"/>
              </a:cxn>
              <a:cxn ang="T7">
                <a:pos x="T2" y="T3"/>
              </a:cxn>
              <a:cxn ang="T8">
                <a:pos x="T4" y="T5"/>
              </a:cxn>
            </a:cxnLst>
            <a:rect l="T9" t="T10" r="T11" b="T12"/>
            <a:pathLst>
              <a:path w="40852" h="43200" fill="none" extrusionOk="0">
                <a:moveTo>
                  <a:pt x="734" y="10480"/>
                </a:moveTo>
                <a:cubicBezTo>
                  <a:pt x="4638" y="3977"/>
                  <a:pt x="11667" y="-1"/>
                  <a:pt x="19252" y="0"/>
                </a:cubicBezTo>
                <a:cubicBezTo>
                  <a:pt x="31181" y="0"/>
                  <a:pt x="40852" y="9670"/>
                  <a:pt x="40852" y="21600"/>
                </a:cubicBezTo>
                <a:cubicBezTo>
                  <a:pt x="40852" y="33529"/>
                  <a:pt x="31181" y="43200"/>
                  <a:pt x="19252" y="43200"/>
                </a:cubicBezTo>
                <a:cubicBezTo>
                  <a:pt x="11124" y="43200"/>
                  <a:pt x="3685" y="38637"/>
                  <a:pt x="0" y="31393"/>
                </a:cubicBezTo>
              </a:path>
              <a:path w="40852" h="43200" stroke="0" extrusionOk="0">
                <a:moveTo>
                  <a:pt x="734" y="10480"/>
                </a:moveTo>
                <a:cubicBezTo>
                  <a:pt x="4638" y="3977"/>
                  <a:pt x="11667" y="-1"/>
                  <a:pt x="19252" y="0"/>
                </a:cubicBezTo>
                <a:cubicBezTo>
                  <a:pt x="31181" y="0"/>
                  <a:pt x="40852" y="9670"/>
                  <a:pt x="40852" y="21600"/>
                </a:cubicBezTo>
                <a:cubicBezTo>
                  <a:pt x="40852" y="33529"/>
                  <a:pt x="31181" y="43200"/>
                  <a:pt x="19252" y="43200"/>
                </a:cubicBezTo>
                <a:cubicBezTo>
                  <a:pt x="11124" y="43200"/>
                  <a:pt x="3685" y="38637"/>
                  <a:pt x="0" y="31393"/>
                </a:cubicBezTo>
                <a:lnTo>
                  <a:pt x="19252"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072" name="Arc 16"/>
          <p:cNvSpPr>
            <a:spLocks/>
          </p:cNvSpPr>
          <p:nvPr/>
        </p:nvSpPr>
        <p:spPr bwMode="auto">
          <a:xfrm flipH="1">
            <a:off x="3159126" y="4806950"/>
            <a:ext cx="219075" cy="438150"/>
          </a:xfrm>
          <a:custGeom>
            <a:avLst/>
            <a:gdLst>
              <a:gd name="T0" fmla="*/ 0 w 21600"/>
              <a:gd name="T1" fmla="*/ 0 h 43183"/>
              <a:gd name="T2" fmla="*/ 88776 w 21600"/>
              <a:gd name="T3" fmla="*/ 4445625 h 43183"/>
              <a:gd name="T4" fmla="*/ 0 w 21600"/>
              <a:gd name="T5" fmla="*/ 2223685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1" y="0"/>
                </a:moveTo>
                <a:cubicBezTo>
                  <a:pt x="11929" y="0"/>
                  <a:pt x="21600" y="9670"/>
                  <a:pt x="21600" y="21600"/>
                </a:cubicBezTo>
                <a:cubicBezTo>
                  <a:pt x="21600" y="33193"/>
                  <a:pt x="12447" y="42719"/>
                  <a:pt x="862" y="43182"/>
                </a:cubicBezTo>
              </a:path>
              <a:path w="21600" h="43183" stroke="0" extrusionOk="0">
                <a:moveTo>
                  <a:pt x="-1" y="0"/>
                </a:moveTo>
                <a:cubicBezTo>
                  <a:pt x="11929" y="0"/>
                  <a:pt x="21600" y="9670"/>
                  <a:pt x="21600" y="21600"/>
                </a:cubicBezTo>
                <a:cubicBezTo>
                  <a:pt x="21600" y="33193"/>
                  <a:pt x="12447" y="42719"/>
                  <a:pt x="862" y="43182"/>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72740" name="Line 21"/>
          <p:cNvSpPr>
            <a:spLocks noChangeShapeType="1"/>
          </p:cNvSpPr>
          <p:nvPr/>
        </p:nvSpPr>
        <p:spPr bwMode="auto">
          <a:xfrm>
            <a:off x="3368676" y="4806950"/>
            <a:ext cx="10001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72741" name="Line 22"/>
          <p:cNvSpPr>
            <a:spLocks noChangeShapeType="1"/>
          </p:cNvSpPr>
          <p:nvPr/>
        </p:nvSpPr>
        <p:spPr bwMode="auto">
          <a:xfrm>
            <a:off x="3368675" y="5245100"/>
            <a:ext cx="990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0" name="Line 74"/>
          <p:cNvSpPr>
            <a:spLocks noChangeShapeType="1"/>
          </p:cNvSpPr>
          <p:nvPr/>
        </p:nvSpPr>
        <p:spPr bwMode="auto">
          <a:xfrm>
            <a:off x="10058400" y="1638300"/>
            <a:ext cx="0" cy="44450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39" name="Line 83"/>
          <p:cNvSpPr>
            <a:spLocks noChangeShapeType="1"/>
          </p:cNvSpPr>
          <p:nvPr/>
        </p:nvSpPr>
        <p:spPr bwMode="auto">
          <a:xfrm flipH="1">
            <a:off x="6972300" y="5029200"/>
            <a:ext cx="34290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11" name="Line 55"/>
          <p:cNvSpPr>
            <a:spLocks noChangeShapeType="1"/>
          </p:cNvSpPr>
          <p:nvPr/>
        </p:nvSpPr>
        <p:spPr bwMode="auto">
          <a:xfrm>
            <a:off x="6400800" y="1828800"/>
            <a:ext cx="0"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12" name="Arc 56"/>
          <p:cNvSpPr>
            <a:spLocks/>
          </p:cNvSpPr>
          <p:nvPr/>
        </p:nvSpPr>
        <p:spPr bwMode="auto">
          <a:xfrm>
            <a:off x="6388100" y="2727325"/>
            <a:ext cx="457200" cy="457200"/>
          </a:xfrm>
          <a:custGeom>
            <a:avLst/>
            <a:gdLst>
              <a:gd name="T0" fmla="*/ 0 w 21600"/>
              <a:gd name="T1" fmla="*/ 0 h 21600"/>
              <a:gd name="T2" fmla="*/ 9677399 w 21600"/>
              <a:gd name="T3" fmla="*/ 9677399 h 21600"/>
              <a:gd name="T4" fmla="*/ 0 w 21600"/>
              <a:gd name="T5" fmla="*/ 96773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113" name="Arc 57"/>
          <p:cNvSpPr>
            <a:spLocks/>
          </p:cNvSpPr>
          <p:nvPr/>
        </p:nvSpPr>
        <p:spPr bwMode="auto">
          <a:xfrm>
            <a:off x="6854825" y="1851025"/>
            <a:ext cx="457200" cy="457200"/>
          </a:xfrm>
          <a:custGeom>
            <a:avLst/>
            <a:gdLst>
              <a:gd name="T0" fmla="*/ 0 w 21600"/>
              <a:gd name="T1" fmla="*/ 0 h 21600"/>
              <a:gd name="T2" fmla="*/ 9677399 w 21600"/>
              <a:gd name="T3" fmla="*/ 9677399 h 21600"/>
              <a:gd name="T4" fmla="*/ 0 w 21600"/>
              <a:gd name="T5" fmla="*/ 96773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114" name="Line 58"/>
          <p:cNvSpPr>
            <a:spLocks noChangeShapeType="1"/>
          </p:cNvSpPr>
          <p:nvPr/>
        </p:nvSpPr>
        <p:spPr bwMode="auto">
          <a:xfrm>
            <a:off x="6400800" y="1854200"/>
            <a:ext cx="457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15" name="Line 59"/>
          <p:cNvSpPr>
            <a:spLocks noChangeShapeType="1"/>
          </p:cNvSpPr>
          <p:nvPr/>
        </p:nvSpPr>
        <p:spPr bwMode="auto">
          <a:xfrm>
            <a:off x="6848475" y="3168650"/>
            <a:ext cx="0" cy="27892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16" name="Line 60"/>
          <p:cNvSpPr>
            <a:spLocks noChangeShapeType="1"/>
          </p:cNvSpPr>
          <p:nvPr/>
        </p:nvSpPr>
        <p:spPr bwMode="auto">
          <a:xfrm>
            <a:off x="7315200" y="2301875"/>
            <a:ext cx="0"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17" name="Arc 61"/>
          <p:cNvSpPr>
            <a:spLocks/>
          </p:cNvSpPr>
          <p:nvPr/>
        </p:nvSpPr>
        <p:spPr bwMode="auto">
          <a:xfrm rot="10800000">
            <a:off x="7315200" y="3203575"/>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118" name="Line 62"/>
          <p:cNvSpPr>
            <a:spLocks noChangeShapeType="1"/>
          </p:cNvSpPr>
          <p:nvPr/>
        </p:nvSpPr>
        <p:spPr bwMode="auto">
          <a:xfrm>
            <a:off x="8216900" y="4121150"/>
            <a:ext cx="91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19" name="Arc 63"/>
          <p:cNvSpPr>
            <a:spLocks/>
          </p:cNvSpPr>
          <p:nvPr/>
        </p:nvSpPr>
        <p:spPr bwMode="auto">
          <a:xfrm rot="10800000" flipH="1">
            <a:off x="9123364" y="4117975"/>
            <a:ext cx="923925" cy="1828800"/>
          </a:xfrm>
          <a:custGeom>
            <a:avLst/>
            <a:gdLst>
              <a:gd name="T0" fmla="*/ 406744 w 21827"/>
              <a:gd name="T1" fmla="*/ 0 h 43200"/>
              <a:gd name="T2" fmla="*/ 0 w 21827"/>
              <a:gd name="T3" fmla="*/ 77417415 h 43200"/>
              <a:gd name="T4" fmla="*/ 406744 w 21827"/>
              <a:gd name="T5" fmla="*/ 38709597 h 43200"/>
              <a:gd name="T6" fmla="*/ 0 60000 65536"/>
              <a:gd name="T7" fmla="*/ 0 60000 65536"/>
              <a:gd name="T8" fmla="*/ 0 60000 65536"/>
              <a:gd name="T9" fmla="*/ 0 w 21827"/>
              <a:gd name="T10" fmla="*/ 0 h 43200"/>
              <a:gd name="T11" fmla="*/ 21827 w 21827"/>
              <a:gd name="T12" fmla="*/ 43200 h 43200"/>
            </a:gdLst>
            <a:ahLst/>
            <a:cxnLst>
              <a:cxn ang="T6">
                <a:pos x="T0" y="T1"/>
              </a:cxn>
              <a:cxn ang="T7">
                <a:pos x="T2" y="T3"/>
              </a:cxn>
              <a:cxn ang="T8">
                <a:pos x="T4" y="T5"/>
              </a:cxn>
            </a:cxnLst>
            <a:rect l="T9" t="T10" r="T11" b="T12"/>
            <a:pathLst>
              <a:path w="21827" h="43200" fill="none" extrusionOk="0">
                <a:moveTo>
                  <a:pt x="226" y="0"/>
                </a:moveTo>
                <a:cubicBezTo>
                  <a:pt x="12156" y="0"/>
                  <a:pt x="21827" y="9670"/>
                  <a:pt x="21827" y="21600"/>
                </a:cubicBezTo>
                <a:cubicBezTo>
                  <a:pt x="21827" y="33529"/>
                  <a:pt x="12156" y="43200"/>
                  <a:pt x="227" y="43200"/>
                </a:cubicBezTo>
                <a:cubicBezTo>
                  <a:pt x="151" y="43200"/>
                  <a:pt x="75" y="43199"/>
                  <a:pt x="0" y="43198"/>
                </a:cubicBezTo>
              </a:path>
              <a:path w="21827" h="43200" stroke="0" extrusionOk="0">
                <a:moveTo>
                  <a:pt x="226" y="0"/>
                </a:moveTo>
                <a:cubicBezTo>
                  <a:pt x="12156" y="0"/>
                  <a:pt x="21827" y="9670"/>
                  <a:pt x="21827" y="21600"/>
                </a:cubicBezTo>
                <a:cubicBezTo>
                  <a:pt x="21827" y="33529"/>
                  <a:pt x="12156" y="43200"/>
                  <a:pt x="227" y="43200"/>
                </a:cubicBezTo>
                <a:cubicBezTo>
                  <a:pt x="151" y="43200"/>
                  <a:pt x="75" y="43199"/>
                  <a:pt x="0" y="43198"/>
                </a:cubicBezTo>
                <a:lnTo>
                  <a:pt x="227"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120" name="Line 64"/>
          <p:cNvSpPr>
            <a:spLocks noChangeShapeType="1"/>
          </p:cNvSpPr>
          <p:nvPr/>
        </p:nvSpPr>
        <p:spPr bwMode="auto">
          <a:xfrm flipH="1">
            <a:off x="6826251" y="5949950"/>
            <a:ext cx="23034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21" name="Arc 65"/>
          <p:cNvSpPr>
            <a:spLocks/>
          </p:cNvSpPr>
          <p:nvPr/>
        </p:nvSpPr>
        <p:spPr bwMode="auto">
          <a:xfrm>
            <a:off x="8731251" y="4578350"/>
            <a:ext cx="847725" cy="457200"/>
          </a:xfrm>
          <a:custGeom>
            <a:avLst/>
            <a:gdLst>
              <a:gd name="T0" fmla="*/ 0 w 40115"/>
              <a:gd name="T1" fmla="*/ 4695338 h 21600"/>
              <a:gd name="T2" fmla="*/ 17914436 w 40115"/>
              <a:gd name="T3" fmla="*/ 9508934 h 21600"/>
              <a:gd name="T4" fmla="*/ 8269708 w 40115"/>
              <a:gd name="T5" fmla="*/ 9677399 h 21600"/>
              <a:gd name="T6" fmla="*/ 0 60000 65536"/>
              <a:gd name="T7" fmla="*/ 0 60000 65536"/>
              <a:gd name="T8" fmla="*/ 0 60000 65536"/>
              <a:gd name="T9" fmla="*/ 0 w 40115"/>
              <a:gd name="T10" fmla="*/ 0 h 21600"/>
              <a:gd name="T11" fmla="*/ 40115 w 40115"/>
              <a:gd name="T12" fmla="*/ 21600 h 21600"/>
            </a:gdLst>
            <a:ahLst/>
            <a:cxnLst>
              <a:cxn ang="T6">
                <a:pos x="T0" y="T1"/>
              </a:cxn>
              <a:cxn ang="T7">
                <a:pos x="T2" y="T3"/>
              </a:cxn>
              <a:cxn ang="T8">
                <a:pos x="T4" y="T5"/>
              </a:cxn>
            </a:cxnLst>
            <a:rect l="T9" t="T10" r="T11" b="T12"/>
            <a:pathLst>
              <a:path w="40115" h="21600" fill="none" extrusionOk="0">
                <a:moveTo>
                  <a:pt x="0" y="10480"/>
                </a:moveTo>
                <a:cubicBezTo>
                  <a:pt x="3904" y="3977"/>
                  <a:pt x="10933" y="-1"/>
                  <a:pt x="18518" y="0"/>
                </a:cubicBezTo>
                <a:cubicBezTo>
                  <a:pt x="30300" y="0"/>
                  <a:pt x="39909" y="9443"/>
                  <a:pt x="40114" y="21224"/>
                </a:cubicBezTo>
              </a:path>
              <a:path w="40115" h="21600" stroke="0" extrusionOk="0">
                <a:moveTo>
                  <a:pt x="0" y="10480"/>
                </a:moveTo>
                <a:cubicBezTo>
                  <a:pt x="3904" y="3977"/>
                  <a:pt x="10933" y="-1"/>
                  <a:pt x="18518" y="0"/>
                </a:cubicBezTo>
                <a:cubicBezTo>
                  <a:pt x="30300" y="0"/>
                  <a:pt x="39909" y="9443"/>
                  <a:pt x="40114" y="21224"/>
                </a:cubicBezTo>
                <a:lnTo>
                  <a:pt x="18518"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173126" name="Line 70"/>
          <p:cNvSpPr>
            <a:spLocks noChangeShapeType="1"/>
          </p:cNvSpPr>
          <p:nvPr/>
        </p:nvSpPr>
        <p:spPr bwMode="auto">
          <a:xfrm>
            <a:off x="7750176" y="4806950"/>
            <a:ext cx="10001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27" name="Line 71"/>
          <p:cNvSpPr>
            <a:spLocks noChangeShapeType="1"/>
          </p:cNvSpPr>
          <p:nvPr/>
        </p:nvSpPr>
        <p:spPr bwMode="auto">
          <a:xfrm>
            <a:off x="7750175" y="5245100"/>
            <a:ext cx="990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itchFamily="18" charset="0"/>
              <a:cs typeface="Angsana New" pitchFamily="18" charset="-34"/>
            </a:endParaRPr>
          </a:p>
        </p:txBody>
      </p:sp>
      <p:sp>
        <p:nvSpPr>
          <p:cNvPr id="173154" name="Arc 98"/>
          <p:cNvSpPr>
            <a:spLocks/>
          </p:cNvSpPr>
          <p:nvPr/>
        </p:nvSpPr>
        <p:spPr bwMode="auto">
          <a:xfrm flipV="1">
            <a:off x="8720139" y="5022850"/>
            <a:ext cx="858837" cy="457200"/>
          </a:xfrm>
          <a:custGeom>
            <a:avLst/>
            <a:gdLst>
              <a:gd name="T0" fmla="*/ 0 w 40663"/>
              <a:gd name="T1" fmla="*/ 5129021 h 21600"/>
              <a:gd name="T2" fmla="*/ 18139363 w 40663"/>
              <a:gd name="T3" fmla="*/ 9508934 h 21600"/>
              <a:gd name="T4" fmla="*/ 8505153 w 40663"/>
              <a:gd name="T5" fmla="*/ 9677399 h 21600"/>
              <a:gd name="T6" fmla="*/ 0 60000 65536"/>
              <a:gd name="T7" fmla="*/ 0 60000 65536"/>
              <a:gd name="T8" fmla="*/ 0 60000 65536"/>
              <a:gd name="T9" fmla="*/ 0 w 40663"/>
              <a:gd name="T10" fmla="*/ 0 h 21600"/>
              <a:gd name="T11" fmla="*/ 40663 w 40663"/>
              <a:gd name="T12" fmla="*/ 21600 h 21600"/>
            </a:gdLst>
            <a:ahLst/>
            <a:cxnLst>
              <a:cxn ang="T6">
                <a:pos x="T0" y="T1"/>
              </a:cxn>
              <a:cxn ang="T7">
                <a:pos x="T2" y="T3"/>
              </a:cxn>
              <a:cxn ang="T8">
                <a:pos x="T4" y="T5"/>
              </a:cxn>
            </a:cxnLst>
            <a:rect l="T9" t="T10" r="T11" b="T12"/>
            <a:pathLst>
              <a:path w="40663" h="21600" fill="none" extrusionOk="0">
                <a:moveTo>
                  <a:pt x="0" y="11448"/>
                </a:moveTo>
                <a:cubicBezTo>
                  <a:pt x="3751" y="4402"/>
                  <a:pt x="11083" y="-1"/>
                  <a:pt x="19066" y="0"/>
                </a:cubicBezTo>
                <a:cubicBezTo>
                  <a:pt x="30848" y="0"/>
                  <a:pt x="40457" y="9443"/>
                  <a:pt x="40662" y="21224"/>
                </a:cubicBezTo>
              </a:path>
              <a:path w="40663" h="21600" stroke="0" extrusionOk="0">
                <a:moveTo>
                  <a:pt x="0" y="11448"/>
                </a:moveTo>
                <a:cubicBezTo>
                  <a:pt x="3751" y="4402"/>
                  <a:pt x="11083" y="-1"/>
                  <a:pt x="19066" y="0"/>
                </a:cubicBezTo>
                <a:cubicBezTo>
                  <a:pt x="30848" y="0"/>
                  <a:pt x="40457" y="9443"/>
                  <a:pt x="40662" y="21224"/>
                </a:cubicBezTo>
                <a:lnTo>
                  <a:pt x="19066"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grpSp>
        <p:nvGrpSpPr>
          <p:cNvPr id="2" name="Group 100"/>
          <p:cNvGrpSpPr>
            <a:grpSpLocks/>
          </p:cNvGrpSpPr>
          <p:nvPr/>
        </p:nvGrpSpPr>
        <p:grpSpPr bwMode="auto">
          <a:xfrm>
            <a:off x="7540626" y="4806950"/>
            <a:ext cx="219075" cy="438150"/>
            <a:chOff x="3742" y="2564"/>
            <a:chExt cx="138" cy="276"/>
          </a:xfrm>
        </p:grpSpPr>
        <p:sp>
          <p:nvSpPr>
            <p:cNvPr id="72760" name="Arc 66"/>
            <p:cNvSpPr>
              <a:spLocks/>
            </p:cNvSpPr>
            <p:nvPr/>
          </p:nvSpPr>
          <p:spPr bwMode="auto">
            <a:xfrm flipH="1">
              <a:off x="3742" y="2564"/>
              <a:ext cx="138" cy="138"/>
            </a:xfrm>
            <a:custGeom>
              <a:avLst/>
              <a:gdLst>
                <a:gd name="T0" fmla="*/ 0 w 21597"/>
                <a:gd name="T1" fmla="*/ 0 h 21600"/>
                <a:gd name="T2" fmla="*/ 1 w 21597"/>
                <a:gd name="T3" fmla="*/ 1 h 21600"/>
                <a:gd name="T4" fmla="*/ 0 w 21597"/>
                <a:gd name="T5" fmla="*/ 1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3" y="9455"/>
                    <a:pt x="21597" y="21244"/>
                  </a:cubicBezTo>
                </a:path>
                <a:path w="21597" h="21600" stroke="0" extrusionOk="0">
                  <a:moveTo>
                    <a:pt x="-1" y="0"/>
                  </a:moveTo>
                  <a:cubicBezTo>
                    <a:pt x="11790" y="0"/>
                    <a:pt x="21403" y="9455"/>
                    <a:pt x="21597" y="21244"/>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sp>
          <p:nvSpPr>
            <p:cNvPr id="72761" name="Arc 99"/>
            <p:cNvSpPr>
              <a:spLocks/>
            </p:cNvSpPr>
            <p:nvPr/>
          </p:nvSpPr>
          <p:spPr bwMode="auto">
            <a:xfrm flipH="1" flipV="1">
              <a:off x="3742" y="2702"/>
              <a:ext cx="138" cy="138"/>
            </a:xfrm>
            <a:custGeom>
              <a:avLst/>
              <a:gdLst>
                <a:gd name="T0" fmla="*/ 0 w 21597"/>
                <a:gd name="T1" fmla="*/ 0 h 21600"/>
                <a:gd name="T2" fmla="*/ 1 w 21597"/>
                <a:gd name="T3" fmla="*/ 1 h 21600"/>
                <a:gd name="T4" fmla="*/ 0 w 21597"/>
                <a:gd name="T5" fmla="*/ 1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3" y="9455"/>
                    <a:pt x="21597" y="21244"/>
                  </a:cubicBezTo>
                </a:path>
                <a:path w="21597" h="21600" stroke="0" extrusionOk="0">
                  <a:moveTo>
                    <a:pt x="-1" y="0"/>
                  </a:moveTo>
                  <a:cubicBezTo>
                    <a:pt x="11790" y="0"/>
                    <a:pt x="21403" y="9455"/>
                    <a:pt x="21597" y="21244"/>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endParaRPr lang="en-US" altLang="en-US">
                <a:solidFill>
                  <a:srgbClr val="000000"/>
                </a:solidFill>
              </a:endParaRPr>
            </a:p>
          </p:txBody>
        </p:sp>
      </p:grpSp>
      <p:sp>
        <p:nvSpPr>
          <p:cNvPr id="72759" name="Slide Number Placeholder 5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cs typeface="Angsana New" pitchFamily="18" charset="-34"/>
              </a:defRPr>
            </a:lvl1pPr>
            <a:lvl2pPr marL="742950" indent="-285750" eaLnBrk="0" hangingPunct="0">
              <a:defRPr sz="4400">
                <a:solidFill>
                  <a:schemeClr val="tx1"/>
                </a:solidFill>
                <a:latin typeface="Times New Roman" pitchFamily="18" charset="0"/>
                <a:cs typeface="Angsana New" pitchFamily="18" charset="-34"/>
              </a:defRPr>
            </a:lvl2pPr>
            <a:lvl3pPr marL="1143000" indent="-228600" eaLnBrk="0" hangingPunct="0">
              <a:defRPr sz="4400">
                <a:solidFill>
                  <a:schemeClr val="tx1"/>
                </a:solidFill>
                <a:latin typeface="Times New Roman" pitchFamily="18" charset="0"/>
                <a:cs typeface="Angsana New" pitchFamily="18" charset="-34"/>
              </a:defRPr>
            </a:lvl3pPr>
            <a:lvl4pPr marL="1600200" indent="-228600" eaLnBrk="0" hangingPunct="0">
              <a:defRPr sz="4400">
                <a:solidFill>
                  <a:schemeClr val="tx1"/>
                </a:solidFill>
                <a:latin typeface="Times New Roman" pitchFamily="18" charset="0"/>
                <a:cs typeface="Angsana New" pitchFamily="18" charset="-34"/>
              </a:defRPr>
            </a:lvl4pPr>
            <a:lvl5pPr marL="2057400" indent="-228600" eaLnBrk="0" hangingPunct="0">
              <a:defRPr sz="44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44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44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44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4400">
                <a:solidFill>
                  <a:schemeClr val="tx1"/>
                </a:solidFill>
                <a:latin typeface="Times New Roman" pitchFamily="18" charset="0"/>
                <a:cs typeface="Angsana New" pitchFamily="18" charset="-34"/>
              </a:defRPr>
            </a:lvl9pPr>
          </a:lstStyle>
          <a:p>
            <a:pPr eaLnBrk="1" fontAlgn="base" hangingPunct="1">
              <a:spcBef>
                <a:spcPct val="0"/>
              </a:spcBef>
              <a:spcAft>
                <a:spcPct val="0"/>
              </a:spcAft>
            </a:pPr>
            <a:r>
              <a:rPr lang="en-US" altLang="en-US" sz="1400" dirty="0">
                <a:solidFill>
                  <a:srgbClr val="000000"/>
                </a:solidFill>
              </a:rPr>
              <a:t>63</a:t>
            </a:r>
            <a:endParaRPr lang="th-TH" altLang="en-US" sz="1400" dirty="0">
              <a:solidFill>
                <a:srgbClr val="000000"/>
              </a:solidFill>
            </a:endParaRPr>
          </a:p>
        </p:txBody>
      </p:sp>
    </p:spTree>
    <p:extLst>
      <p:ext uri="{BB962C8B-B14F-4D97-AF65-F5344CB8AC3E}">
        <p14:creationId xmlns:p14="http://schemas.microsoft.com/office/powerpoint/2010/main" val="4034623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3128"/>
                                        </p:tgtEl>
                                        <p:attrNameLst>
                                          <p:attrName>style.visibility</p:attrName>
                                        </p:attrNameLst>
                                      </p:cBhvr>
                                      <p:to>
                                        <p:strVal val="visible"/>
                                      </p:to>
                                    </p:set>
                                    <p:animEffect transition="in" filter="wipe(up)">
                                      <p:cBhvr>
                                        <p:cTn id="7" dur="2000"/>
                                        <p:tgtEl>
                                          <p:spTgt spid="173128"/>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3131"/>
                                        </p:tgtEl>
                                        <p:attrNameLst>
                                          <p:attrName>style.visibility</p:attrName>
                                        </p:attrNameLst>
                                      </p:cBhvr>
                                      <p:to>
                                        <p:strVal val="visible"/>
                                      </p:to>
                                    </p:set>
                                    <p:animEffect transition="in" filter="wipe(left)">
                                      <p:cBhvr>
                                        <p:cTn id="11" dur="2000"/>
                                        <p:tgtEl>
                                          <p:spTgt spid="173131"/>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73129"/>
                                        </p:tgtEl>
                                        <p:attrNameLst>
                                          <p:attrName>style.visibility</p:attrName>
                                        </p:attrNameLst>
                                      </p:cBhvr>
                                      <p:to>
                                        <p:strVal val="visible"/>
                                      </p:to>
                                    </p:set>
                                    <p:animEffect transition="in" filter="wipe(left)">
                                      <p:cBhvr>
                                        <p:cTn id="15" dur="2000"/>
                                        <p:tgtEl>
                                          <p:spTgt spid="173129"/>
                                        </p:tgtEl>
                                      </p:cBhvr>
                                    </p:animEffect>
                                  </p:childTnLst>
                                </p:cTn>
                              </p:par>
                            </p:childTnLst>
                          </p:cTn>
                        </p:par>
                        <p:par>
                          <p:cTn id="16" fill="hold" nodeType="afterGroup">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73130"/>
                                        </p:tgtEl>
                                        <p:attrNameLst>
                                          <p:attrName>style.visibility</p:attrName>
                                        </p:attrNameLst>
                                      </p:cBhvr>
                                      <p:to>
                                        <p:strVal val="visible"/>
                                      </p:to>
                                    </p:set>
                                    <p:animEffect transition="in" filter="wipe(up)">
                                      <p:cBhvr>
                                        <p:cTn id="19" dur="2000"/>
                                        <p:tgtEl>
                                          <p:spTgt spid="173130"/>
                                        </p:tgtEl>
                                      </p:cBhvr>
                                    </p:animEffect>
                                  </p:childTnLst>
                                </p:cTn>
                              </p:par>
                            </p:childTnLst>
                          </p:cTn>
                        </p:par>
                        <p:par>
                          <p:cTn id="20" fill="hold" nodeType="afterGroup">
                            <p:stCondLst>
                              <p:cond delay="8000"/>
                            </p:stCondLst>
                            <p:childTnLst>
                              <p:par>
                                <p:cTn id="21" presetID="35" presetClass="emph" presetSubtype="0" repeatCount="2000" fill="hold" grpId="0" nodeType="afterEffect">
                                  <p:stCondLst>
                                    <p:cond delay="0"/>
                                  </p:stCondLst>
                                  <p:childTnLst>
                                    <p:anim calcmode="discrete" valueType="str">
                                      <p:cBhvr>
                                        <p:cTn id="22" dur="500" fill="hold"/>
                                        <p:tgtEl>
                                          <p:spTgt spid="173061"/>
                                        </p:tgtEl>
                                        <p:attrNameLst>
                                          <p:attrName>style.visibility</p:attrName>
                                        </p:attrNameLst>
                                      </p:cBhvr>
                                      <p:tavLst>
                                        <p:tav tm="0">
                                          <p:val>
                                            <p:strVal val="hidden"/>
                                          </p:val>
                                        </p:tav>
                                        <p:tav tm="50000">
                                          <p:val>
                                            <p:strVal val="visible"/>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132"/>
                                        </p:tgtEl>
                                        <p:attrNameLst>
                                          <p:attrName>style.visibility</p:attrName>
                                        </p:attrNameLst>
                                      </p:cBhvr>
                                      <p:to>
                                        <p:strVal val="visible"/>
                                      </p:to>
                                    </p:set>
                                    <p:animEffect transition="in" filter="wipe(left)">
                                      <p:cBhvr>
                                        <p:cTn id="27" dur="2000"/>
                                        <p:tgtEl>
                                          <p:spTgt spid="1731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mph" presetSubtype="2" repeatCount="2000" fill="hold" nodeType="clickEffect">
                                  <p:stCondLst>
                                    <p:cond delay="0"/>
                                  </p:stCondLst>
                                  <p:childTnLst>
                                    <p:animClr clrSpc="rgb" dir="cw">
                                      <p:cBhvr>
                                        <p:cTn id="31" dur="500" fill="hold"/>
                                        <p:tgtEl>
                                          <p:spTgt spid="173062"/>
                                        </p:tgtEl>
                                        <p:attrNameLst>
                                          <p:attrName>stroke.color</p:attrName>
                                        </p:attrNameLst>
                                      </p:cBhvr>
                                      <p:to>
                                        <a:srgbClr val="FF3300"/>
                                      </p:to>
                                    </p:animClr>
                                    <p:set>
                                      <p:cBhvr>
                                        <p:cTn id="32" dur="500" fill="hold"/>
                                        <p:tgtEl>
                                          <p:spTgt spid="173062"/>
                                        </p:tgtEl>
                                        <p:attrNameLst>
                                          <p:attrName>stroke.on</p:attrName>
                                        </p:attrNameLst>
                                      </p:cBhvr>
                                      <p:to>
                                        <p:strVal val="true"/>
                                      </p:to>
                                    </p:set>
                                  </p:childTnLst>
                                </p:cTn>
                              </p:par>
                            </p:childTnLst>
                          </p:cTn>
                        </p:par>
                        <p:par>
                          <p:cTn id="33" fill="hold" nodeType="afterGroup">
                            <p:stCondLst>
                              <p:cond delay="1000"/>
                            </p:stCondLst>
                            <p:childTnLst>
                              <p:par>
                                <p:cTn id="34" presetID="26" presetClass="emph" presetSubtype="0" repeatCount="2000" fill="hold" grpId="0" nodeType="afterEffect">
                                  <p:stCondLst>
                                    <p:cond delay="0"/>
                                  </p:stCondLst>
                                  <p:childTnLst>
                                    <p:animEffect transition="out" filter="fade">
                                      <p:cBhvr>
                                        <p:cTn id="35" dur="500" tmFilter="0, 0; .2, .5; .8, .5; 1, 0"/>
                                        <p:tgtEl>
                                          <p:spTgt spid="173062"/>
                                        </p:tgtEl>
                                      </p:cBhvr>
                                    </p:animEffect>
                                    <p:animScale>
                                      <p:cBhvr>
                                        <p:cTn id="36" dur="250" autoRev="1" fill="hold"/>
                                        <p:tgtEl>
                                          <p:spTgt spid="173062"/>
                                        </p:tgtEl>
                                      </p:cBhvr>
                                      <p:by x="105000" y="105000"/>
                                    </p:animScale>
                                  </p:childTnLst>
                                </p:cTn>
                              </p:par>
                              <p:par>
                                <p:cTn id="37" presetID="26" presetClass="emph" presetSubtype="0" repeatCount="2000" fill="hold" grpId="0" nodeType="withEffect">
                                  <p:stCondLst>
                                    <p:cond delay="0"/>
                                  </p:stCondLst>
                                  <p:childTnLst>
                                    <p:animEffect transition="out" filter="fade">
                                      <p:cBhvr>
                                        <p:cTn id="38" dur="500" tmFilter="0, 0; .2, .5; .8, .5; 1, 0"/>
                                        <p:tgtEl>
                                          <p:spTgt spid="173065"/>
                                        </p:tgtEl>
                                      </p:cBhvr>
                                    </p:animEffect>
                                    <p:animScale>
                                      <p:cBhvr>
                                        <p:cTn id="39" dur="250" autoRev="1" fill="hold"/>
                                        <p:tgtEl>
                                          <p:spTgt spid="173065"/>
                                        </p:tgtEl>
                                      </p:cBhvr>
                                      <p:by x="105000" y="105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3133"/>
                                        </p:tgtEl>
                                        <p:attrNameLst>
                                          <p:attrName>style.visibility</p:attrName>
                                        </p:attrNameLst>
                                      </p:cBhvr>
                                      <p:to>
                                        <p:strVal val="visible"/>
                                      </p:to>
                                    </p:set>
                                    <p:animEffect transition="in" filter="wipe(up)">
                                      <p:cBhvr>
                                        <p:cTn id="44" dur="2000"/>
                                        <p:tgtEl>
                                          <p:spTgt spid="1731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3150"/>
                                        </p:tgtEl>
                                        <p:attrNameLst>
                                          <p:attrName>style.visibility</p:attrName>
                                        </p:attrNameLst>
                                      </p:cBhvr>
                                      <p:to>
                                        <p:strVal val="visible"/>
                                      </p:to>
                                    </p:set>
                                    <p:animEffect transition="in" filter="wipe(left)">
                                      <p:cBhvr>
                                        <p:cTn id="49" dur="2000"/>
                                        <p:tgtEl>
                                          <p:spTgt spid="1731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73112"/>
                                        </p:tgtEl>
                                        <p:attrNameLst>
                                          <p:attrName>style.visibility</p:attrName>
                                        </p:attrNameLst>
                                      </p:cBhvr>
                                      <p:to>
                                        <p:strVal val="visible"/>
                                      </p:to>
                                    </p:set>
                                    <p:animEffect transition="in" filter="wipe(up)">
                                      <p:cBhvr>
                                        <p:cTn id="54" dur="2000"/>
                                        <p:tgtEl>
                                          <p:spTgt spid="1731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mph" presetSubtype="2" fill="hold" nodeType="clickEffect">
                                  <p:stCondLst>
                                    <p:cond delay="0"/>
                                  </p:stCondLst>
                                  <p:childTnLst>
                                    <p:animClr clrSpc="rgb" dir="cw">
                                      <p:cBhvr>
                                        <p:cTn id="58" dur="500" fill="hold"/>
                                        <p:tgtEl>
                                          <p:spTgt spid="173063"/>
                                        </p:tgtEl>
                                        <p:attrNameLst>
                                          <p:attrName>stroke.color</p:attrName>
                                        </p:attrNameLst>
                                      </p:cBhvr>
                                      <p:to>
                                        <a:srgbClr val="FF3300"/>
                                      </p:to>
                                    </p:animClr>
                                    <p:set>
                                      <p:cBhvr>
                                        <p:cTn id="59" dur="500" fill="hold"/>
                                        <p:tgtEl>
                                          <p:spTgt spid="173063"/>
                                        </p:tgtEl>
                                        <p:attrNameLst>
                                          <p:attrName>stroke.on</p:attrName>
                                        </p:attrNameLst>
                                      </p:cBhvr>
                                      <p:to>
                                        <p:strVal val="true"/>
                                      </p:to>
                                    </p:set>
                                  </p:childTnLst>
                                </p:cTn>
                              </p:par>
                            </p:childTnLst>
                          </p:cTn>
                        </p:par>
                        <p:par>
                          <p:cTn id="60" fill="hold" nodeType="afterGroup">
                            <p:stCondLst>
                              <p:cond delay="500"/>
                            </p:stCondLst>
                            <p:childTnLst>
                              <p:par>
                                <p:cTn id="61" presetID="26" presetClass="emph" presetSubtype="0" repeatCount="2000" fill="hold" grpId="0" nodeType="afterEffect">
                                  <p:stCondLst>
                                    <p:cond delay="0"/>
                                  </p:stCondLst>
                                  <p:childTnLst>
                                    <p:animEffect transition="out" filter="fade">
                                      <p:cBhvr>
                                        <p:cTn id="62" dur="500" tmFilter="0, 0; .2, .5; .8, .5; 1, 0"/>
                                        <p:tgtEl>
                                          <p:spTgt spid="173064"/>
                                        </p:tgtEl>
                                      </p:cBhvr>
                                    </p:animEffect>
                                    <p:animScale>
                                      <p:cBhvr>
                                        <p:cTn id="63" dur="250" autoRev="1" fill="hold"/>
                                        <p:tgtEl>
                                          <p:spTgt spid="173064"/>
                                        </p:tgtEl>
                                      </p:cBhvr>
                                      <p:by x="105000" y="105000"/>
                                    </p:animScale>
                                  </p:childTnLst>
                                </p:cTn>
                              </p:par>
                              <p:par>
                                <p:cTn id="64" presetID="26" presetClass="emph" presetSubtype="0" repeatCount="2000" fill="hold" grpId="0" nodeType="withEffect">
                                  <p:stCondLst>
                                    <p:cond delay="0"/>
                                  </p:stCondLst>
                                  <p:childTnLst>
                                    <p:animEffect transition="out" filter="fade">
                                      <p:cBhvr>
                                        <p:cTn id="65" dur="500" tmFilter="0, 0; .2, .5; .8, .5; 1, 0"/>
                                        <p:tgtEl>
                                          <p:spTgt spid="173063"/>
                                        </p:tgtEl>
                                      </p:cBhvr>
                                    </p:animEffect>
                                    <p:animScale>
                                      <p:cBhvr>
                                        <p:cTn id="66" dur="250" autoRev="1" fill="hold"/>
                                        <p:tgtEl>
                                          <p:spTgt spid="173063"/>
                                        </p:tgtEl>
                                      </p:cBhvr>
                                      <p:by x="105000" y="105000"/>
                                    </p:animScale>
                                  </p:childTnLst>
                                </p:cTn>
                              </p:par>
                              <p:par>
                                <p:cTn id="67" presetID="26" presetClass="emph" presetSubtype="0" repeatCount="2000" fill="hold" grpId="0" nodeType="withEffect">
                                  <p:stCondLst>
                                    <p:cond delay="0"/>
                                  </p:stCondLst>
                                  <p:childTnLst>
                                    <p:animEffect transition="out" filter="fade">
                                      <p:cBhvr>
                                        <p:cTn id="68" dur="500" tmFilter="0, 0; .2, .5; .8, .5; 1, 0"/>
                                        <p:tgtEl>
                                          <p:spTgt spid="173066"/>
                                        </p:tgtEl>
                                      </p:cBhvr>
                                    </p:animEffect>
                                    <p:animScale>
                                      <p:cBhvr>
                                        <p:cTn id="69" dur="250" autoRev="1" fill="hold"/>
                                        <p:tgtEl>
                                          <p:spTgt spid="173066"/>
                                        </p:tgtEl>
                                      </p:cBhvr>
                                      <p:by x="105000" y="105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3136"/>
                                        </p:tgtEl>
                                        <p:attrNameLst>
                                          <p:attrName>style.visibility</p:attrName>
                                        </p:attrNameLst>
                                      </p:cBhvr>
                                      <p:to>
                                        <p:strVal val="visible"/>
                                      </p:to>
                                    </p:set>
                                    <p:animEffect transition="in" filter="wipe(up)">
                                      <p:cBhvr>
                                        <p:cTn id="74" dur="2000"/>
                                        <p:tgtEl>
                                          <p:spTgt spid="17313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73148"/>
                                        </p:tgtEl>
                                        <p:attrNameLst>
                                          <p:attrName>style.visibility</p:attrName>
                                        </p:attrNameLst>
                                      </p:cBhvr>
                                      <p:to>
                                        <p:strVal val="visible"/>
                                      </p:to>
                                    </p:set>
                                    <p:animEffect transition="in" filter="wipe(up)">
                                      <p:cBhvr>
                                        <p:cTn id="79" dur="2000"/>
                                        <p:tgtEl>
                                          <p:spTgt spid="17314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73149"/>
                                        </p:tgtEl>
                                        <p:attrNameLst>
                                          <p:attrName>style.visibility</p:attrName>
                                        </p:attrNameLst>
                                      </p:cBhvr>
                                      <p:to>
                                        <p:strVal val="visible"/>
                                      </p:to>
                                    </p:set>
                                    <p:animEffect transition="in" filter="wipe(left)">
                                      <p:cBhvr>
                                        <p:cTn id="84" dur="2000"/>
                                        <p:tgtEl>
                                          <p:spTgt spid="17314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73113"/>
                                        </p:tgtEl>
                                        <p:attrNameLst>
                                          <p:attrName>style.visibility</p:attrName>
                                        </p:attrNameLst>
                                      </p:cBhvr>
                                      <p:to>
                                        <p:strVal val="visible"/>
                                      </p:to>
                                    </p:set>
                                    <p:animEffect transition="in" filter="wipe(up)">
                                      <p:cBhvr>
                                        <p:cTn id="89" dur="2000"/>
                                        <p:tgtEl>
                                          <p:spTgt spid="173113"/>
                                        </p:tgtEl>
                                      </p:cBhvr>
                                    </p:animEffect>
                                  </p:childTnLst>
                                </p:cTn>
                              </p:par>
                              <p:par>
                                <p:cTn id="90" presetID="26" presetClass="emph" presetSubtype="0" repeatCount="2000" fill="hold" grpId="0" nodeType="withEffect">
                                  <p:stCondLst>
                                    <p:cond delay="0"/>
                                  </p:stCondLst>
                                  <p:childTnLst>
                                    <p:animEffect transition="out" filter="fade">
                                      <p:cBhvr>
                                        <p:cTn id="91" dur="500" tmFilter="0, 0; .2, .5; .8, .5; 1, 0"/>
                                        <p:tgtEl>
                                          <p:spTgt spid="173068"/>
                                        </p:tgtEl>
                                      </p:cBhvr>
                                    </p:animEffect>
                                    <p:animScale>
                                      <p:cBhvr>
                                        <p:cTn id="92" dur="250" autoRev="1" fill="hold"/>
                                        <p:tgtEl>
                                          <p:spTgt spid="173068"/>
                                        </p:tgtEl>
                                      </p:cBhvr>
                                      <p:by x="105000" y="105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73137"/>
                                        </p:tgtEl>
                                        <p:attrNameLst>
                                          <p:attrName>style.visibility</p:attrName>
                                        </p:attrNameLst>
                                      </p:cBhvr>
                                      <p:to>
                                        <p:strVal val="visible"/>
                                      </p:to>
                                    </p:set>
                                    <p:animEffect transition="in" filter="wipe(left)">
                                      <p:cBhvr>
                                        <p:cTn id="97" dur="2000"/>
                                        <p:tgtEl>
                                          <p:spTgt spid="17313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7" presetClass="emph" presetSubtype="2" fill="hold" nodeType="clickEffect">
                                  <p:stCondLst>
                                    <p:cond delay="0"/>
                                  </p:stCondLst>
                                  <p:childTnLst>
                                    <p:animClr clrSpc="rgb" dir="cw">
                                      <p:cBhvr>
                                        <p:cTn id="101" dur="500" fill="hold"/>
                                        <p:tgtEl>
                                          <p:spTgt spid="173067"/>
                                        </p:tgtEl>
                                        <p:attrNameLst>
                                          <p:attrName>stroke.color</p:attrName>
                                        </p:attrNameLst>
                                      </p:cBhvr>
                                      <p:to>
                                        <a:srgbClr val="FF3300"/>
                                      </p:to>
                                    </p:animClr>
                                    <p:set>
                                      <p:cBhvr>
                                        <p:cTn id="102" dur="500" fill="hold"/>
                                        <p:tgtEl>
                                          <p:spTgt spid="173067"/>
                                        </p:tgtEl>
                                        <p:attrNameLst>
                                          <p:attrName>stroke.on</p:attrName>
                                        </p:attrNameLst>
                                      </p:cBhvr>
                                      <p:to>
                                        <p:strVal val="true"/>
                                      </p:to>
                                    </p:set>
                                  </p:childTnLst>
                                </p:cTn>
                              </p:par>
                            </p:childTnLst>
                          </p:cTn>
                        </p:par>
                        <p:par>
                          <p:cTn id="103" fill="hold" nodeType="afterGroup">
                            <p:stCondLst>
                              <p:cond delay="500"/>
                            </p:stCondLst>
                            <p:childTnLst>
                              <p:par>
                                <p:cTn id="104" presetID="26" presetClass="emph" presetSubtype="0" repeatCount="2000" fill="hold" grpId="0" nodeType="afterEffect">
                                  <p:stCondLst>
                                    <p:cond delay="0"/>
                                  </p:stCondLst>
                                  <p:childTnLst>
                                    <p:animEffect transition="out" filter="fade">
                                      <p:cBhvr>
                                        <p:cTn id="105" dur="500" tmFilter="0, 0; .2, .5; .8, .5; 1, 0"/>
                                        <p:tgtEl>
                                          <p:spTgt spid="173067"/>
                                        </p:tgtEl>
                                      </p:cBhvr>
                                    </p:animEffect>
                                    <p:animScale>
                                      <p:cBhvr>
                                        <p:cTn id="106" dur="250" autoRev="1" fill="hold"/>
                                        <p:tgtEl>
                                          <p:spTgt spid="173067"/>
                                        </p:tgtEl>
                                      </p:cBhvr>
                                      <p:by x="105000" y="105000"/>
                                    </p:animScale>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3151"/>
                                        </p:tgtEl>
                                        <p:attrNameLst>
                                          <p:attrName>style.visibility</p:attrName>
                                        </p:attrNameLst>
                                      </p:cBhvr>
                                      <p:to>
                                        <p:strVal val="visible"/>
                                      </p:to>
                                    </p:set>
                                    <p:animEffect transition="in" filter="wipe(left)">
                                      <p:cBhvr>
                                        <p:cTn id="111" dur="2000"/>
                                        <p:tgtEl>
                                          <p:spTgt spid="173151"/>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73152"/>
                                        </p:tgtEl>
                                        <p:attrNameLst>
                                          <p:attrName>style.visibility</p:attrName>
                                        </p:attrNameLst>
                                      </p:cBhvr>
                                      <p:to>
                                        <p:strVal val="visible"/>
                                      </p:to>
                                    </p:set>
                                    <p:animEffect transition="in" filter="wipe(up)">
                                      <p:cBhvr>
                                        <p:cTn id="116" dur="2000"/>
                                        <p:tgtEl>
                                          <p:spTgt spid="17315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73117"/>
                                        </p:tgtEl>
                                        <p:attrNameLst>
                                          <p:attrName>style.visibility</p:attrName>
                                        </p:attrNameLst>
                                      </p:cBhvr>
                                      <p:to>
                                        <p:strVal val="visible"/>
                                      </p:to>
                                    </p:set>
                                    <p:animEffect transition="in" filter="wipe(left)">
                                      <p:cBhvr>
                                        <p:cTn id="121" dur="2000"/>
                                        <p:tgtEl>
                                          <p:spTgt spid="17311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73139"/>
                                        </p:tgtEl>
                                        <p:attrNameLst>
                                          <p:attrName>style.visibility</p:attrName>
                                        </p:attrNameLst>
                                      </p:cBhvr>
                                      <p:to>
                                        <p:strVal val="visible"/>
                                      </p:to>
                                    </p:set>
                                    <p:animEffect transition="in" filter="wipe(left)">
                                      <p:cBhvr>
                                        <p:cTn id="126" dur="500"/>
                                        <p:tgtEl>
                                          <p:spTgt spid="17313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7" presetClass="emph" presetSubtype="2" fill="hold" nodeType="clickEffect">
                                  <p:stCondLst>
                                    <p:cond delay="0"/>
                                  </p:stCondLst>
                                  <p:childTnLst>
                                    <p:animClr clrSpc="rgb" dir="cw">
                                      <p:cBhvr>
                                        <p:cTn id="130" dur="500" fill="hold"/>
                                        <p:tgtEl>
                                          <p:spTgt spid="173069"/>
                                        </p:tgtEl>
                                        <p:attrNameLst>
                                          <p:attrName>stroke.color</p:attrName>
                                        </p:attrNameLst>
                                      </p:cBhvr>
                                      <p:to>
                                        <a:srgbClr val="FF3300"/>
                                      </p:to>
                                    </p:animClr>
                                    <p:set>
                                      <p:cBhvr>
                                        <p:cTn id="131" dur="500" fill="hold"/>
                                        <p:tgtEl>
                                          <p:spTgt spid="173069"/>
                                        </p:tgtEl>
                                        <p:attrNameLst>
                                          <p:attrName>stroke.on</p:attrName>
                                        </p:attrNameLst>
                                      </p:cBhvr>
                                      <p:to>
                                        <p:strVal val="true"/>
                                      </p:to>
                                    </p:set>
                                  </p:childTnLst>
                                </p:cTn>
                              </p:par>
                            </p:childTnLst>
                          </p:cTn>
                        </p:par>
                        <p:par>
                          <p:cTn id="132" fill="hold" nodeType="afterGroup">
                            <p:stCondLst>
                              <p:cond delay="500"/>
                            </p:stCondLst>
                            <p:childTnLst>
                              <p:par>
                                <p:cTn id="133" presetID="26" presetClass="emph" presetSubtype="0" repeatCount="2000" fill="hold" grpId="0" nodeType="afterEffect">
                                  <p:stCondLst>
                                    <p:cond delay="0"/>
                                  </p:stCondLst>
                                  <p:childTnLst>
                                    <p:animEffect transition="out" filter="fade">
                                      <p:cBhvr>
                                        <p:cTn id="134" dur="500" tmFilter="0, 0; .2, .5; .8, .5; 1, 0"/>
                                        <p:tgtEl>
                                          <p:spTgt spid="173069"/>
                                        </p:tgtEl>
                                      </p:cBhvr>
                                    </p:animEffect>
                                    <p:animScale>
                                      <p:cBhvr>
                                        <p:cTn id="135" dur="250" autoRev="1" fill="hold"/>
                                        <p:tgtEl>
                                          <p:spTgt spid="173069"/>
                                        </p:tgtEl>
                                      </p:cBhvr>
                                      <p:by x="105000" y="105000"/>
                                    </p:animScale>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173138"/>
                                        </p:tgtEl>
                                        <p:attrNameLst>
                                          <p:attrName>style.visibility</p:attrName>
                                        </p:attrNameLst>
                                      </p:cBhvr>
                                      <p:to>
                                        <p:strVal val="visible"/>
                                      </p:to>
                                    </p:set>
                                    <p:animEffect transition="in" filter="wipe(up)">
                                      <p:cBhvr>
                                        <p:cTn id="140" dur="2000"/>
                                        <p:tgtEl>
                                          <p:spTgt spid="173138"/>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173119"/>
                                        </p:tgtEl>
                                        <p:attrNameLst>
                                          <p:attrName>style.visibility</p:attrName>
                                        </p:attrNameLst>
                                      </p:cBhvr>
                                      <p:to>
                                        <p:strVal val="visible"/>
                                      </p:to>
                                    </p:set>
                                    <p:animEffect transition="in" filter="wipe(up)">
                                      <p:cBhvr>
                                        <p:cTn id="145" dur="2000"/>
                                        <p:tgtEl>
                                          <p:spTgt spid="173119"/>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7" presetClass="emph" presetSubtype="2" fill="hold" nodeType="clickEffect">
                                  <p:stCondLst>
                                    <p:cond delay="0"/>
                                  </p:stCondLst>
                                  <p:childTnLst>
                                    <p:animClr clrSpc="rgb" dir="cw">
                                      <p:cBhvr>
                                        <p:cTn id="149" dur="500" fill="hold"/>
                                        <p:tgtEl>
                                          <p:spTgt spid="173071"/>
                                        </p:tgtEl>
                                        <p:attrNameLst>
                                          <p:attrName>stroke.color</p:attrName>
                                        </p:attrNameLst>
                                      </p:cBhvr>
                                      <p:to>
                                        <a:srgbClr val="FF3300"/>
                                      </p:to>
                                    </p:animClr>
                                    <p:set>
                                      <p:cBhvr>
                                        <p:cTn id="150" dur="500" fill="hold"/>
                                        <p:tgtEl>
                                          <p:spTgt spid="173071"/>
                                        </p:tgtEl>
                                        <p:attrNameLst>
                                          <p:attrName>stroke.on</p:attrName>
                                        </p:attrNameLst>
                                      </p:cBhvr>
                                      <p:to>
                                        <p:strVal val="true"/>
                                      </p:to>
                                    </p:set>
                                  </p:childTnLst>
                                </p:cTn>
                              </p:par>
                            </p:childTnLst>
                          </p:cTn>
                        </p:par>
                        <p:par>
                          <p:cTn id="151" fill="hold" nodeType="afterGroup">
                            <p:stCondLst>
                              <p:cond delay="500"/>
                            </p:stCondLst>
                            <p:childTnLst>
                              <p:par>
                                <p:cTn id="152" presetID="26" presetClass="emph" presetSubtype="0" repeatCount="2000" fill="hold" grpId="0" nodeType="afterEffect">
                                  <p:stCondLst>
                                    <p:cond delay="0"/>
                                  </p:stCondLst>
                                  <p:childTnLst>
                                    <p:animEffect transition="out" filter="fade">
                                      <p:cBhvr>
                                        <p:cTn id="153" dur="500" tmFilter="0, 0; .2, .5; .8, .5; 1, 0"/>
                                        <p:tgtEl>
                                          <p:spTgt spid="173071"/>
                                        </p:tgtEl>
                                      </p:cBhvr>
                                    </p:animEffect>
                                    <p:animScale>
                                      <p:cBhvr>
                                        <p:cTn id="154" dur="250" autoRev="1" fill="hold"/>
                                        <p:tgtEl>
                                          <p:spTgt spid="173071"/>
                                        </p:tgtEl>
                                      </p:cBhvr>
                                      <p:by x="105000" y="105000"/>
                                    </p:animScale>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73146"/>
                                        </p:tgtEl>
                                        <p:attrNameLst>
                                          <p:attrName>style.visibility</p:attrName>
                                        </p:attrNameLst>
                                      </p:cBhvr>
                                      <p:to>
                                        <p:strVal val="visible"/>
                                      </p:to>
                                    </p:set>
                                    <p:animEffect transition="in" filter="wipe(left)">
                                      <p:cBhvr>
                                        <p:cTn id="159" dur="2000"/>
                                        <p:tgtEl>
                                          <p:spTgt spid="173146"/>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73145"/>
                                        </p:tgtEl>
                                        <p:attrNameLst>
                                          <p:attrName>style.visibility</p:attrName>
                                        </p:attrNameLst>
                                      </p:cBhvr>
                                      <p:to>
                                        <p:strVal val="visible"/>
                                      </p:to>
                                    </p:set>
                                    <p:animEffect transition="in" filter="wipe(left)">
                                      <p:cBhvr>
                                        <p:cTn id="164" dur="2000"/>
                                        <p:tgtEl>
                                          <p:spTgt spid="173145"/>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173144"/>
                                        </p:tgtEl>
                                        <p:attrNameLst>
                                          <p:attrName>style.visibility</p:attrName>
                                        </p:attrNameLst>
                                      </p:cBhvr>
                                      <p:to>
                                        <p:strVal val="visible"/>
                                      </p:to>
                                    </p:set>
                                    <p:animEffect transition="in" filter="wipe(up)">
                                      <p:cBhvr>
                                        <p:cTn id="169" dur="2000"/>
                                        <p:tgtEl>
                                          <p:spTgt spid="173144"/>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1" fill="hold" grpId="0" nodeType="clickEffect">
                                  <p:stCondLst>
                                    <p:cond delay="0"/>
                                  </p:stCondLst>
                                  <p:childTnLst>
                                    <p:set>
                                      <p:cBhvr>
                                        <p:cTn id="173" dur="1" fill="hold">
                                          <p:stCondLst>
                                            <p:cond delay="0"/>
                                          </p:stCondLst>
                                        </p:cTn>
                                        <p:tgtEl>
                                          <p:spTgt spid="173147"/>
                                        </p:tgtEl>
                                        <p:attrNameLst>
                                          <p:attrName>style.visibility</p:attrName>
                                        </p:attrNameLst>
                                      </p:cBhvr>
                                      <p:to>
                                        <p:strVal val="visible"/>
                                      </p:to>
                                    </p:set>
                                    <p:animEffect transition="in" filter="wipe(up)">
                                      <p:cBhvr>
                                        <p:cTn id="174" dur="2000"/>
                                        <p:tgtEl>
                                          <p:spTgt spid="173147"/>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7" presetClass="emph" presetSubtype="2" fill="hold" nodeType="clickEffect">
                                  <p:stCondLst>
                                    <p:cond delay="0"/>
                                  </p:stCondLst>
                                  <p:childTnLst>
                                    <p:animClr clrSpc="rgb" dir="cw">
                                      <p:cBhvr>
                                        <p:cTn id="178" dur="500" fill="hold"/>
                                        <p:tgtEl>
                                          <p:spTgt spid="173072"/>
                                        </p:tgtEl>
                                        <p:attrNameLst>
                                          <p:attrName>stroke.color</p:attrName>
                                        </p:attrNameLst>
                                      </p:cBhvr>
                                      <p:to>
                                        <a:srgbClr val="FF3300"/>
                                      </p:to>
                                    </p:animClr>
                                    <p:set>
                                      <p:cBhvr>
                                        <p:cTn id="179" dur="500" fill="hold"/>
                                        <p:tgtEl>
                                          <p:spTgt spid="173072"/>
                                        </p:tgtEl>
                                        <p:attrNameLst>
                                          <p:attrName>stroke.on</p:attrName>
                                        </p:attrNameLst>
                                      </p:cBhvr>
                                      <p:to>
                                        <p:strVal val="true"/>
                                      </p:to>
                                    </p:set>
                                  </p:childTnLst>
                                </p:cTn>
                              </p:par>
                            </p:childTnLst>
                          </p:cTn>
                        </p:par>
                        <p:par>
                          <p:cTn id="180" fill="hold" nodeType="afterGroup">
                            <p:stCondLst>
                              <p:cond delay="500"/>
                            </p:stCondLst>
                            <p:childTnLst>
                              <p:par>
                                <p:cTn id="181" presetID="26" presetClass="emph" presetSubtype="0" repeatCount="2000" fill="hold" grpId="0" nodeType="afterEffect">
                                  <p:stCondLst>
                                    <p:cond delay="0"/>
                                  </p:stCondLst>
                                  <p:childTnLst>
                                    <p:animEffect transition="out" filter="fade">
                                      <p:cBhvr>
                                        <p:cTn id="182" dur="500" tmFilter="0, 0; .2, .5; .8, .5; 1, 0"/>
                                        <p:tgtEl>
                                          <p:spTgt spid="173072"/>
                                        </p:tgtEl>
                                      </p:cBhvr>
                                    </p:animEffect>
                                    <p:animScale>
                                      <p:cBhvr>
                                        <p:cTn id="183" dur="250" autoRev="1" fill="hold"/>
                                        <p:tgtEl>
                                          <p:spTgt spid="173072"/>
                                        </p:tgtEl>
                                      </p:cBhvr>
                                      <p:by x="105000" y="105000"/>
                                    </p:animScale>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173141"/>
                                        </p:tgtEl>
                                        <p:attrNameLst>
                                          <p:attrName>style.visibility</p:attrName>
                                        </p:attrNameLst>
                                      </p:cBhvr>
                                      <p:to>
                                        <p:strVal val="visible"/>
                                      </p:to>
                                    </p:set>
                                    <p:animEffect transition="in" filter="wipe(up)">
                                      <p:cBhvr>
                                        <p:cTn id="188" dur="2000"/>
                                        <p:tgtEl>
                                          <p:spTgt spid="173141"/>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173142"/>
                                        </p:tgtEl>
                                        <p:attrNameLst>
                                          <p:attrName>style.visibility</p:attrName>
                                        </p:attrNameLst>
                                      </p:cBhvr>
                                      <p:to>
                                        <p:strVal val="visible"/>
                                      </p:to>
                                    </p:set>
                                    <p:animEffect transition="in" filter="wipe(left)">
                                      <p:cBhvr>
                                        <p:cTn id="193" dur="500"/>
                                        <p:tgtEl>
                                          <p:spTgt spid="173142"/>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73143"/>
                                        </p:tgtEl>
                                        <p:attrNameLst>
                                          <p:attrName>style.visibility</p:attrName>
                                        </p:attrNameLst>
                                      </p:cBhvr>
                                      <p:to>
                                        <p:strVal val="visible"/>
                                      </p:to>
                                    </p:set>
                                    <p:animEffect transition="in" filter="wipe(left)">
                                      <p:cBhvr>
                                        <p:cTn id="198" dur="500"/>
                                        <p:tgtEl>
                                          <p:spTgt spid="173143"/>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22" presetClass="entr" presetSubtype="1" fill="hold" grpId="0" nodeType="clickEffect">
                                  <p:stCondLst>
                                    <p:cond delay="0"/>
                                  </p:stCondLst>
                                  <p:childTnLst>
                                    <p:set>
                                      <p:cBhvr>
                                        <p:cTn id="202" dur="1" fill="hold">
                                          <p:stCondLst>
                                            <p:cond delay="0"/>
                                          </p:stCondLst>
                                        </p:cTn>
                                        <p:tgtEl>
                                          <p:spTgt spid="173140"/>
                                        </p:tgtEl>
                                        <p:attrNameLst>
                                          <p:attrName>style.visibility</p:attrName>
                                        </p:attrNameLst>
                                      </p:cBhvr>
                                      <p:to>
                                        <p:strVal val="visible"/>
                                      </p:to>
                                    </p:set>
                                    <p:animEffect transition="in" filter="wipe(up)">
                                      <p:cBhvr>
                                        <p:cTn id="203" dur="2000"/>
                                        <p:tgtEl>
                                          <p:spTgt spid="173140"/>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173121"/>
                                        </p:tgtEl>
                                        <p:attrNameLst>
                                          <p:attrName>style.visibility</p:attrName>
                                        </p:attrNameLst>
                                      </p:cBhvr>
                                      <p:to>
                                        <p:strVal val="visible"/>
                                      </p:to>
                                    </p:set>
                                    <p:animEffect transition="in" filter="wipe(left)">
                                      <p:cBhvr>
                                        <p:cTn id="208" dur="2000"/>
                                        <p:tgtEl>
                                          <p:spTgt spid="173121"/>
                                        </p:tgtEl>
                                      </p:cBhvr>
                                    </p:animEffect>
                                  </p:childTnLst>
                                </p:cTn>
                              </p:par>
                            </p:childTnLst>
                          </p:cTn>
                        </p:par>
                        <p:par>
                          <p:cTn id="209" fill="hold" nodeType="afterGroup">
                            <p:stCondLst>
                              <p:cond delay="2000"/>
                            </p:stCondLst>
                            <p:childTnLst>
                              <p:par>
                                <p:cTn id="210" presetID="22" presetClass="entr" presetSubtype="2" fill="hold" grpId="0" nodeType="afterEffect">
                                  <p:stCondLst>
                                    <p:cond delay="0"/>
                                  </p:stCondLst>
                                  <p:childTnLst>
                                    <p:set>
                                      <p:cBhvr>
                                        <p:cTn id="211" dur="1" fill="hold">
                                          <p:stCondLst>
                                            <p:cond delay="0"/>
                                          </p:stCondLst>
                                        </p:cTn>
                                        <p:tgtEl>
                                          <p:spTgt spid="173154"/>
                                        </p:tgtEl>
                                        <p:attrNameLst>
                                          <p:attrName>style.visibility</p:attrName>
                                        </p:attrNameLst>
                                      </p:cBhvr>
                                      <p:to>
                                        <p:strVal val="visible"/>
                                      </p:to>
                                    </p:set>
                                    <p:animEffect transition="in" filter="wipe(right)">
                                      <p:cBhvr>
                                        <p:cTn id="212" dur="2000"/>
                                        <p:tgtEl>
                                          <p:spTgt spid="173154"/>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1" fill="hold" nodeType="clickEffect">
                                  <p:stCondLst>
                                    <p:cond delay="0"/>
                                  </p:stCondLst>
                                  <p:childTnLst>
                                    <p:set>
                                      <p:cBhvr>
                                        <p:cTn id="216" dur="1" fill="hold">
                                          <p:stCondLst>
                                            <p:cond delay="0"/>
                                          </p:stCondLst>
                                        </p:cTn>
                                        <p:tgtEl>
                                          <p:spTgt spid="2"/>
                                        </p:tgtEl>
                                        <p:attrNameLst>
                                          <p:attrName>style.visibility</p:attrName>
                                        </p:attrNameLst>
                                      </p:cBhvr>
                                      <p:to>
                                        <p:strVal val="visible"/>
                                      </p:to>
                                    </p:set>
                                    <p:animEffect transition="in" filter="wipe(up)">
                                      <p:cBhvr>
                                        <p:cTn id="217" dur="2000"/>
                                        <p:tgtEl>
                                          <p:spTgt spid="2"/>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1" fill="hold" grpId="0" nodeType="clickEffect">
                                  <p:stCondLst>
                                    <p:cond delay="0"/>
                                  </p:stCondLst>
                                  <p:childTnLst>
                                    <p:set>
                                      <p:cBhvr>
                                        <p:cTn id="221" dur="1" fill="hold">
                                          <p:stCondLst>
                                            <p:cond delay="0"/>
                                          </p:stCondLst>
                                        </p:cTn>
                                        <p:tgtEl>
                                          <p:spTgt spid="173111"/>
                                        </p:tgtEl>
                                        <p:attrNameLst>
                                          <p:attrName>style.visibility</p:attrName>
                                        </p:attrNameLst>
                                      </p:cBhvr>
                                      <p:to>
                                        <p:strVal val="visible"/>
                                      </p:to>
                                    </p:set>
                                    <p:animEffect transition="in" filter="wipe(up)">
                                      <p:cBhvr>
                                        <p:cTn id="222" dur="2000"/>
                                        <p:tgtEl>
                                          <p:spTgt spid="173111"/>
                                        </p:tgtEl>
                                      </p:cBhvr>
                                    </p:animEffect>
                                  </p:childTnLst>
                                </p:cTn>
                              </p:par>
                            </p:childTnLst>
                          </p:cTn>
                        </p:par>
                        <p:par>
                          <p:cTn id="223" fill="hold" nodeType="afterGroup">
                            <p:stCondLst>
                              <p:cond delay="2000"/>
                            </p:stCondLst>
                            <p:childTnLst>
                              <p:par>
                                <p:cTn id="224" presetID="22" presetClass="entr" presetSubtype="8" fill="hold" grpId="0" nodeType="afterEffect">
                                  <p:stCondLst>
                                    <p:cond delay="0"/>
                                  </p:stCondLst>
                                  <p:childTnLst>
                                    <p:set>
                                      <p:cBhvr>
                                        <p:cTn id="225" dur="1" fill="hold">
                                          <p:stCondLst>
                                            <p:cond delay="0"/>
                                          </p:stCondLst>
                                        </p:cTn>
                                        <p:tgtEl>
                                          <p:spTgt spid="173114"/>
                                        </p:tgtEl>
                                        <p:attrNameLst>
                                          <p:attrName>style.visibility</p:attrName>
                                        </p:attrNameLst>
                                      </p:cBhvr>
                                      <p:to>
                                        <p:strVal val="visible"/>
                                      </p:to>
                                    </p:set>
                                    <p:animEffect transition="in" filter="wipe(left)">
                                      <p:cBhvr>
                                        <p:cTn id="226" dur="2000"/>
                                        <p:tgtEl>
                                          <p:spTgt spid="173114"/>
                                        </p:tgtEl>
                                      </p:cBhvr>
                                    </p:animEffect>
                                  </p:childTnLst>
                                </p:cTn>
                              </p:par>
                            </p:childTnLst>
                          </p:cTn>
                        </p:par>
                        <p:par>
                          <p:cTn id="227" fill="hold" nodeType="afterGroup">
                            <p:stCondLst>
                              <p:cond delay="4000"/>
                            </p:stCondLst>
                            <p:childTnLst>
                              <p:par>
                                <p:cTn id="228" presetID="22" presetClass="entr" presetSubtype="1" fill="hold" grpId="0" nodeType="afterEffect">
                                  <p:stCondLst>
                                    <p:cond delay="0"/>
                                  </p:stCondLst>
                                  <p:childTnLst>
                                    <p:set>
                                      <p:cBhvr>
                                        <p:cTn id="229" dur="1" fill="hold">
                                          <p:stCondLst>
                                            <p:cond delay="0"/>
                                          </p:stCondLst>
                                        </p:cTn>
                                        <p:tgtEl>
                                          <p:spTgt spid="173115"/>
                                        </p:tgtEl>
                                        <p:attrNameLst>
                                          <p:attrName>style.visibility</p:attrName>
                                        </p:attrNameLst>
                                      </p:cBhvr>
                                      <p:to>
                                        <p:strVal val="visible"/>
                                      </p:to>
                                    </p:set>
                                    <p:animEffect transition="in" filter="wipe(up)">
                                      <p:cBhvr>
                                        <p:cTn id="230" dur="2000"/>
                                        <p:tgtEl>
                                          <p:spTgt spid="173115"/>
                                        </p:tgtEl>
                                      </p:cBhvr>
                                    </p:animEffect>
                                  </p:childTnLst>
                                </p:cTn>
                              </p:par>
                            </p:childTnLst>
                          </p:cTn>
                        </p:par>
                        <p:par>
                          <p:cTn id="231" fill="hold" nodeType="afterGroup">
                            <p:stCondLst>
                              <p:cond delay="6000"/>
                            </p:stCondLst>
                            <p:childTnLst>
                              <p:par>
                                <p:cTn id="232" presetID="22" presetClass="entr" presetSubtype="1" fill="hold" grpId="0" nodeType="afterEffect">
                                  <p:stCondLst>
                                    <p:cond delay="0"/>
                                  </p:stCondLst>
                                  <p:childTnLst>
                                    <p:set>
                                      <p:cBhvr>
                                        <p:cTn id="233" dur="1" fill="hold">
                                          <p:stCondLst>
                                            <p:cond delay="0"/>
                                          </p:stCondLst>
                                        </p:cTn>
                                        <p:tgtEl>
                                          <p:spTgt spid="173116"/>
                                        </p:tgtEl>
                                        <p:attrNameLst>
                                          <p:attrName>style.visibility</p:attrName>
                                        </p:attrNameLst>
                                      </p:cBhvr>
                                      <p:to>
                                        <p:strVal val="visible"/>
                                      </p:to>
                                    </p:set>
                                    <p:animEffect transition="in" filter="wipe(up)">
                                      <p:cBhvr>
                                        <p:cTn id="234" dur="2000"/>
                                        <p:tgtEl>
                                          <p:spTgt spid="173116"/>
                                        </p:tgtEl>
                                      </p:cBhvr>
                                    </p:animEffect>
                                  </p:childTnLst>
                                </p:cTn>
                              </p:par>
                            </p:childTnLst>
                          </p:cTn>
                        </p:par>
                        <p:par>
                          <p:cTn id="235" fill="hold" nodeType="afterGroup">
                            <p:stCondLst>
                              <p:cond delay="8000"/>
                            </p:stCondLst>
                            <p:childTnLst>
                              <p:par>
                                <p:cTn id="236" presetID="22" presetClass="entr" presetSubtype="8" fill="hold" grpId="0" nodeType="afterEffect">
                                  <p:stCondLst>
                                    <p:cond delay="0"/>
                                  </p:stCondLst>
                                  <p:childTnLst>
                                    <p:set>
                                      <p:cBhvr>
                                        <p:cTn id="237" dur="1" fill="hold">
                                          <p:stCondLst>
                                            <p:cond delay="0"/>
                                          </p:stCondLst>
                                        </p:cTn>
                                        <p:tgtEl>
                                          <p:spTgt spid="173118"/>
                                        </p:tgtEl>
                                        <p:attrNameLst>
                                          <p:attrName>style.visibility</p:attrName>
                                        </p:attrNameLst>
                                      </p:cBhvr>
                                      <p:to>
                                        <p:strVal val="visible"/>
                                      </p:to>
                                    </p:set>
                                    <p:animEffect transition="in" filter="wipe(left)">
                                      <p:cBhvr>
                                        <p:cTn id="238" dur="2000"/>
                                        <p:tgtEl>
                                          <p:spTgt spid="173118"/>
                                        </p:tgtEl>
                                      </p:cBhvr>
                                    </p:animEffect>
                                  </p:childTnLst>
                                </p:cTn>
                              </p:par>
                            </p:childTnLst>
                          </p:cTn>
                        </p:par>
                        <p:par>
                          <p:cTn id="239" fill="hold" nodeType="afterGroup">
                            <p:stCondLst>
                              <p:cond delay="10000"/>
                            </p:stCondLst>
                            <p:childTnLst>
                              <p:par>
                                <p:cTn id="240" presetID="22" presetClass="entr" presetSubtype="8" fill="hold" grpId="0" nodeType="afterEffect">
                                  <p:stCondLst>
                                    <p:cond delay="0"/>
                                  </p:stCondLst>
                                  <p:childTnLst>
                                    <p:set>
                                      <p:cBhvr>
                                        <p:cTn id="241" dur="1" fill="hold">
                                          <p:stCondLst>
                                            <p:cond delay="0"/>
                                          </p:stCondLst>
                                        </p:cTn>
                                        <p:tgtEl>
                                          <p:spTgt spid="173120"/>
                                        </p:tgtEl>
                                        <p:attrNameLst>
                                          <p:attrName>style.visibility</p:attrName>
                                        </p:attrNameLst>
                                      </p:cBhvr>
                                      <p:to>
                                        <p:strVal val="visible"/>
                                      </p:to>
                                    </p:set>
                                    <p:animEffect transition="in" filter="wipe(left)">
                                      <p:cBhvr>
                                        <p:cTn id="242" dur="2000"/>
                                        <p:tgtEl>
                                          <p:spTgt spid="173120"/>
                                        </p:tgtEl>
                                      </p:cBhvr>
                                    </p:animEffect>
                                  </p:childTnLst>
                                </p:cTn>
                              </p:par>
                            </p:childTnLst>
                          </p:cTn>
                        </p:par>
                        <p:par>
                          <p:cTn id="243" fill="hold" nodeType="afterGroup">
                            <p:stCondLst>
                              <p:cond delay="12000"/>
                            </p:stCondLst>
                            <p:childTnLst>
                              <p:par>
                                <p:cTn id="244" presetID="22" presetClass="entr" presetSubtype="8" fill="hold" grpId="0" nodeType="afterEffect">
                                  <p:stCondLst>
                                    <p:cond delay="0"/>
                                  </p:stCondLst>
                                  <p:childTnLst>
                                    <p:set>
                                      <p:cBhvr>
                                        <p:cTn id="245" dur="1" fill="hold">
                                          <p:stCondLst>
                                            <p:cond delay="0"/>
                                          </p:stCondLst>
                                        </p:cTn>
                                        <p:tgtEl>
                                          <p:spTgt spid="173126"/>
                                        </p:tgtEl>
                                        <p:attrNameLst>
                                          <p:attrName>style.visibility</p:attrName>
                                        </p:attrNameLst>
                                      </p:cBhvr>
                                      <p:to>
                                        <p:strVal val="visible"/>
                                      </p:to>
                                    </p:set>
                                    <p:animEffect transition="in" filter="wipe(left)">
                                      <p:cBhvr>
                                        <p:cTn id="246" dur="2000"/>
                                        <p:tgtEl>
                                          <p:spTgt spid="173126"/>
                                        </p:tgtEl>
                                      </p:cBhvr>
                                    </p:animEffect>
                                  </p:childTnLst>
                                </p:cTn>
                              </p:par>
                            </p:childTnLst>
                          </p:cTn>
                        </p:par>
                        <p:par>
                          <p:cTn id="247" fill="hold" nodeType="afterGroup">
                            <p:stCondLst>
                              <p:cond delay="14000"/>
                            </p:stCondLst>
                            <p:childTnLst>
                              <p:par>
                                <p:cTn id="248" presetID="22" presetClass="entr" presetSubtype="8" fill="hold" grpId="0" nodeType="afterEffect">
                                  <p:stCondLst>
                                    <p:cond delay="0"/>
                                  </p:stCondLst>
                                  <p:childTnLst>
                                    <p:set>
                                      <p:cBhvr>
                                        <p:cTn id="249" dur="1" fill="hold">
                                          <p:stCondLst>
                                            <p:cond delay="0"/>
                                          </p:stCondLst>
                                        </p:cTn>
                                        <p:tgtEl>
                                          <p:spTgt spid="173127"/>
                                        </p:tgtEl>
                                        <p:attrNameLst>
                                          <p:attrName>style.visibility</p:attrName>
                                        </p:attrNameLst>
                                      </p:cBhvr>
                                      <p:to>
                                        <p:strVal val="visible"/>
                                      </p:to>
                                    </p:set>
                                    <p:animEffect transition="in" filter="wipe(left)">
                                      <p:cBhvr>
                                        <p:cTn id="250" dur="2000"/>
                                        <p:tgtEl>
                                          <p:spTgt spid="17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37" grpId="0" animBg="1"/>
      <p:bldP spid="173128" grpId="0" animBg="1"/>
      <p:bldP spid="173129" grpId="0" animBg="1"/>
      <p:bldP spid="173131" grpId="0" animBg="1"/>
      <p:bldP spid="173132" grpId="0" animBg="1"/>
      <p:bldP spid="173133" grpId="0" animBg="1"/>
      <p:bldP spid="173136" grpId="0" animBg="1"/>
      <p:bldP spid="173138" grpId="0" animBg="1"/>
      <p:bldP spid="173140" grpId="0" animBg="1"/>
      <p:bldP spid="173141" grpId="0" animBg="1"/>
      <p:bldP spid="173142" grpId="0" animBg="1"/>
      <p:bldP spid="173143" grpId="0" animBg="1"/>
      <p:bldP spid="173144" grpId="0" animBg="1"/>
      <p:bldP spid="173145" grpId="0" animBg="1"/>
      <p:bldP spid="173146" grpId="0" animBg="1"/>
      <p:bldP spid="173147" grpId="0" animBg="1"/>
      <p:bldP spid="173148" grpId="0" animBg="1"/>
      <p:bldP spid="173149" grpId="0" animBg="1"/>
      <p:bldP spid="173150" grpId="0" animBg="1"/>
      <p:bldP spid="173151" grpId="0" animBg="1"/>
      <p:bldP spid="173152" grpId="0" animBg="1"/>
      <p:bldP spid="173061" grpId="0" animBg="1"/>
      <p:bldP spid="173062" grpId="0" animBg="1"/>
      <p:bldP spid="173063" grpId="0" animBg="1"/>
      <p:bldP spid="173064" grpId="0" animBg="1"/>
      <p:bldP spid="173065" grpId="0" animBg="1"/>
      <p:bldP spid="173066" grpId="0" animBg="1"/>
      <p:bldP spid="173067" grpId="0" animBg="1"/>
      <p:bldP spid="173068" grpId="0" animBg="1"/>
      <p:bldP spid="173069" grpId="0" animBg="1"/>
      <p:bldP spid="173071" grpId="0" animBg="1"/>
      <p:bldP spid="173072" grpId="0" animBg="1"/>
      <p:bldP spid="173130" grpId="0" animBg="1"/>
      <p:bldP spid="173139" grpId="0" animBg="1"/>
      <p:bldP spid="173111" grpId="0" animBg="1"/>
      <p:bldP spid="173112" grpId="0" animBg="1"/>
      <p:bldP spid="173113" grpId="0" animBg="1"/>
      <p:bldP spid="173114" grpId="0" animBg="1"/>
      <p:bldP spid="173115" grpId="0" animBg="1"/>
      <p:bldP spid="173116" grpId="0" animBg="1"/>
      <p:bldP spid="173117" grpId="0" animBg="1"/>
      <p:bldP spid="173118" grpId="0" animBg="1"/>
      <p:bldP spid="173119" grpId="0" animBg="1"/>
      <p:bldP spid="173120" grpId="0" animBg="1"/>
      <p:bldP spid="173121" grpId="0" animBg="1"/>
      <p:bldP spid="173126" grpId="0" animBg="1"/>
      <p:bldP spid="173127" grpId="0" animBg="1"/>
      <p:bldP spid="17315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98B42-15C7-40A2-BB9E-069DE22A6E24}"/>
              </a:ext>
            </a:extLst>
          </p:cNvPr>
          <p:cNvSpPr>
            <a:spLocks noGrp="1"/>
          </p:cNvSpPr>
          <p:nvPr>
            <p:ph idx="1"/>
          </p:nvPr>
        </p:nvSpPr>
        <p:spPr>
          <a:xfrm rot="20135654">
            <a:off x="914399" y="1371600"/>
            <a:ext cx="10363200" cy="4114800"/>
          </a:xfrm>
        </p:spPr>
        <p:txBody>
          <a:bodyPr/>
          <a:lstStyle/>
          <a:p>
            <a:pPr marL="0" indent="0" algn="ctr">
              <a:buNone/>
            </a:pPr>
            <a:r>
              <a:rPr lang="en-US" sz="4400" dirty="0">
                <a:solidFill>
                  <a:srgbClr val="0070C0"/>
                </a:solidFill>
              </a:rPr>
              <a:t>THE END!!</a:t>
            </a:r>
          </a:p>
          <a:p>
            <a:pPr marL="0" indent="0" algn="ctr">
              <a:buNone/>
            </a:pPr>
            <a:endParaRPr lang="en-US" sz="4400" dirty="0">
              <a:solidFill>
                <a:srgbClr val="0070C0"/>
              </a:solidFill>
            </a:endParaRPr>
          </a:p>
          <a:p>
            <a:pPr marL="0" indent="0" algn="ctr">
              <a:buNone/>
            </a:pPr>
            <a:r>
              <a:rPr lang="en-US" sz="4400" dirty="0">
                <a:solidFill>
                  <a:srgbClr val="C00000"/>
                </a:solidFill>
              </a:rPr>
              <a:t>….. CHAPTER 2</a:t>
            </a:r>
          </a:p>
          <a:p>
            <a:pPr marL="0" indent="0" algn="ctr">
              <a:buNone/>
            </a:pPr>
            <a:r>
              <a:rPr lang="en-US" sz="4400" dirty="0">
                <a:solidFill>
                  <a:srgbClr val="C00000"/>
                </a:solidFill>
              </a:rPr>
              <a:t>THEORY OF PROJECTION</a:t>
            </a:r>
          </a:p>
        </p:txBody>
      </p:sp>
      <p:sp>
        <p:nvSpPr>
          <p:cNvPr id="4" name="Slide Number Placeholder 3">
            <a:extLst>
              <a:ext uri="{FF2B5EF4-FFF2-40B4-BE49-F238E27FC236}">
                <a16:creationId xmlns:a16="http://schemas.microsoft.com/office/drawing/2014/main" id="{34998B11-48D5-4270-BEB7-9F37FC4A7223}"/>
              </a:ext>
            </a:extLst>
          </p:cNvPr>
          <p:cNvSpPr>
            <a:spLocks noGrp="1"/>
          </p:cNvSpPr>
          <p:nvPr>
            <p:ph type="sldNum" sz="quarter" idx="12"/>
          </p:nvPr>
        </p:nvSpPr>
        <p:spPr/>
        <p:txBody>
          <a:bodyPr/>
          <a:lstStyle/>
          <a:p>
            <a:pPr>
              <a:defRPr/>
            </a:pPr>
            <a:fld id="{948B74AE-882E-4C79-B1E8-7DC988C0CD3A}" type="slidenum">
              <a:rPr lang="en-US" smtClean="0"/>
              <a:pPr>
                <a:defRPr/>
              </a:pPr>
              <a:t>82</a:t>
            </a:fld>
            <a:endParaRPr lang="th-TH"/>
          </a:p>
        </p:txBody>
      </p:sp>
    </p:spTree>
    <p:extLst>
      <p:ext uri="{BB962C8B-B14F-4D97-AF65-F5344CB8AC3E}">
        <p14:creationId xmlns:p14="http://schemas.microsoft.com/office/powerpoint/2010/main" val="272072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955" y="46536"/>
            <a:ext cx="11655187" cy="4388894"/>
          </a:xfrm>
          <a:prstGeom prst="rect">
            <a:avLst/>
          </a:prstGeom>
        </p:spPr>
        <p:txBody>
          <a:bodyPr wrap="square">
            <a:spAutoFit/>
          </a:bodyPr>
          <a:lstStyle/>
          <a:p>
            <a:pPr lvl="0" fontAlgn="base">
              <a:spcBef>
                <a:spcPct val="20000"/>
              </a:spcBef>
              <a:spcAft>
                <a:spcPct val="0"/>
              </a:spcAft>
            </a:pPr>
            <a:r>
              <a:rPr kumimoji="0" lang="en-US" sz="3600" b="1" i="0" u="none" strike="noStrike" kern="0" cap="none" spc="0" normalizeH="0" baseline="0" noProof="0" dirty="0">
                <a:ln>
                  <a:noFill/>
                </a:ln>
                <a:solidFill>
                  <a:srgbClr val="C00000"/>
                </a:solidFill>
                <a:effectLst/>
                <a:uLnTx/>
                <a:uFillTx/>
                <a:latin typeface="Times New Roman"/>
                <a:ea typeface="+mn-ea"/>
                <a:cs typeface="Arial" charset="0"/>
              </a:rPr>
              <a:t> Composition of Graphic Language</a:t>
            </a:r>
          </a:p>
          <a:p>
            <a:pPr marL="342900" lvl="0" indent="-342900" fontAlgn="base">
              <a:lnSpc>
                <a:spcPct val="140000"/>
              </a:lnSpc>
              <a:spcBef>
                <a:spcPct val="20000"/>
              </a:spcBef>
              <a:spcAft>
                <a:spcPct val="0"/>
              </a:spcAft>
              <a:buFontTx/>
              <a:buChar char="•"/>
            </a:pP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Graphic language</a:t>
            </a:r>
            <a:r>
              <a:rPr kumimoji="0" lang="en-US" sz="3200" b="1" i="0" u="none" strike="noStrike" kern="0" cap="none" spc="0" normalizeH="0" baseline="0" noProof="0" dirty="0">
                <a:ln>
                  <a:noFill/>
                </a:ln>
                <a:solidFill>
                  <a:srgbClr val="000000"/>
                </a:solidFill>
                <a:effectLst/>
                <a:uLnTx/>
                <a:uFillTx/>
                <a:latin typeface="Times New Roman"/>
                <a:ea typeface="+mn-ea"/>
                <a:cs typeface="Arial" charset="0"/>
              </a:rPr>
              <a:t> </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in</a:t>
            </a:r>
            <a:r>
              <a:rPr kumimoji="0" lang="en-US" sz="3200" b="1" i="0" u="none" strike="noStrike" kern="0" cap="none" spc="0" normalizeH="0" baseline="0" noProof="0" dirty="0">
                <a:ln>
                  <a:noFill/>
                </a:ln>
                <a:solidFill>
                  <a:srgbClr val="000000"/>
                </a:solidFill>
                <a:effectLst/>
                <a:uLnTx/>
                <a:uFillTx/>
                <a:latin typeface="Times New Roman"/>
                <a:ea typeface="+mn-ea"/>
                <a:cs typeface="Arial" charset="0"/>
              </a:rPr>
              <a:t>  “engineering application”   </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use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rPr>
              <a:t>l</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ines  </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to represent the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surfaces</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edges</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  and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contours</a:t>
            </a:r>
            <a:r>
              <a:rPr kumimoji="0" lang="en-US" sz="3200" b="1" i="1" u="none" strike="noStrike" kern="0" cap="none" spc="0" normalizeH="0" noProof="0" dirty="0">
                <a:ln>
                  <a:noFill/>
                </a:ln>
                <a:solidFill>
                  <a:srgbClr val="000000"/>
                </a:solidFill>
                <a:effectLst>
                  <a:outerShdw blurRad="38100" dist="38100" dir="2700000" algn="tl">
                    <a:srgbClr val="C0C0C0"/>
                  </a:outerShdw>
                </a:effectLst>
                <a:uLnTx/>
                <a:uFillTx/>
                <a:latin typeface="Times New Roman"/>
                <a:ea typeface="+mn-ea"/>
                <a:cs typeface="Arial" charset="0"/>
              </a:rPr>
              <a:t> </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of objects.</a:t>
            </a:r>
          </a:p>
          <a:p>
            <a:pPr marL="342900" lvl="0" indent="-342900" fontAlgn="base">
              <a:lnSpc>
                <a:spcPct val="140000"/>
              </a:lnSpc>
              <a:spcBef>
                <a:spcPct val="20000"/>
              </a:spcBef>
              <a:spcAft>
                <a:spcPct val="0"/>
              </a:spcAft>
              <a:buFontTx/>
              <a:buChar char="•"/>
            </a:pP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This language is known as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drawing</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  or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drafting</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a:t>
            </a:r>
          </a:p>
          <a:p>
            <a:pPr marL="342900" lvl="0" indent="-342900" fontAlgn="base">
              <a:lnSpc>
                <a:spcPct val="140000"/>
              </a:lnSpc>
              <a:spcBef>
                <a:spcPct val="20000"/>
              </a:spcBef>
              <a:spcAft>
                <a:spcPct val="0"/>
              </a:spcAft>
              <a:buFontTx/>
              <a:buChar char="•"/>
            </a:pP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A drawing can be done by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freehand</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  or using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instruments </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or </a:t>
            </a:r>
            <a:r>
              <a:rPr kumimoji="0" lang="en-US" sz="3200" b="1"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computer</a:t>
            </a:r>
            <a:r>
              <a:rPr kumimoji="0" lang="en-US" sz="3200" b="0" i="1"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Arial" charset="0"/>
              </a:rPr>
              <a:t>  </a:t>
            </a:r>
            <a:r>
              <a:rPr kumimoji="0" lang="en-US" sz="3200" b="0" i="0" u="none" strike="noStrike" kern="0" cap="none" spc="0" normalizeH="0" baseline="0" noProof="0" dirty="0">
                <a:ln>
                  <a:noFill/>
                </a:ln>
                <a:solidFill>
                  <a:srgbClr val="000000"/>
                </a:solidFill>
                <a:effectLst/>
                <a:uLnTx/>
                <a:uFillTx/>
                <a:latin typeface="Times New Roman"/>
                <a:ea typeface="+mn-ea"/>
                <a:cs typeface="Arial" charset="0"/>
              </a:rPr>
              <a:t>methods.</a:t>
            </a:r>
          </a:p>
        </p:txBody>
      </p:sp>
      <p:sp>
        <p:nvSpPr>
          <p:cNvPr id="2" name="Slide Number Placeholder 1"/>
          <p:cNvSpPr>
            <a:spLocks noGrp="1"/>
          </p:cNvSpPr>
          <p:nvPr>
            <p:ph type="sldNum" sz="quarter" idx="12"/>
          </p:nvPr>
        </p:nvSpPr>
        <p:spPr/>
        <p:txBody>
          <a:bodyPr/>
          <a:lstStyle/>
          <a:p>
            <a:r>
              <a:rPr lang="en-US" dirty="0"/>
              <a:t>6</a:t>
            </a:r>
          </a:p>
        </p:txBody>
      </p:sp>
    </p:spTree>
    <p:extLst>
      <p:ext uri="{BB962C8B-B14F-4D97-AF65-F5344CB8AC3E}">
        <p14:creationId xmlns:p14="http://schemas.microsoft.com/office/powerpoint/2010/main" val="131430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ค่าเริ่มต้นการออกแบบ">
  <a:themeElements>
    <a:clrScheme name="">
      <a:dk1>
        <a:srgbClr val="B2B2B2"/>
      </a:dk1>
      <a:lt1>
        <a:srgbClr val="FFFFFF"/>
      </a:lt1>
      <a:dk2>
        <a:srgbClr val="000000"/>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bg1"/>
            </a:solidFill>
            <a:effectLst/>
            <a:latin typeface="Times New Roman" pitchFamily="18" charset="0"/>
            <a:cs typeface="Angsana New" pitchFamily="18" charset="-34"/>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bg1"/>
            </a:solidFill>
            <a:effectLst/>
            <a:latin typeface="Times New Roman" pitchFamily="18" charset="0"/>
            <a:cs typeface="Angsana New" pitchFamily="18" charset="-34"/>
          </a:defRPr>
        </a:defPPr>
      </a:lstStyle>
    </a:lnDef>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ค่าเริ่มต้นการออกแบบ">
  <a:themeElements>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ค่าเริ่มต้นการออกแบบ">
  <a:themeElements>
    <a:clrScheme name="">
      <a:dk1>
        <a:srgbClr val="B2B2B2"/>
      </a:dk1>
      <a:lt1>
        <a:srgbClr val="FFFFFF"/>
      </a:lt1>
      <a:dk2>
        <a:srgbClr val="000000"/>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bg1"/>
            </a:solidFill>
            <a:effectLst/>
            <a:latin typeface="Times New Roman" pitchFamily="18" charset="0"/>
            <a:cs typeface="Angsana New" pitchFamily="18" charset="-34"/>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bg1"/>
            </a:solidFill>
            <a:effectLst/>
            <a:latin typeface="Times New Roman" pitchFamily="18" charset="0"/>
            <a:cs typeface="Angsana New" pitchFamily="18" charset="-34"/>
          </a:defRPr>
        </a:defPPr>
      </a:lstStyle>
    </a:lnDef>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ค่าเริ่มต้นการออกแบบ">
  <a:themeElements>
    <a:clrScheme name="">
      <a:dk1>
        <a:srgbClr val="B2B2B2"/>
      </a:dk1>
      <a:lt1>
        <a:srgbClr val="FFFFFF"/>
      </a:lt1>
      <a:dk2>
        <a:srgbClr val="000000"/>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bg1"/>
            </a:solidFill>
            <a:effectLst/>
            <a:latin typeface="Times New Roman" pitchFamily="18" charset="0"/>
            <a:cs typeface="Angsana New" pitchFamily="18" charset="-34"/>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sz="2800" b="0" i="0" u="none" strike="noStrike" cap="none" normalizeH="0" baseline="0" smtClean="0">
            <a:ln>
              <a:noFill/>
            </a:ln>
            <a:solidFill>
              <a:schemeClr val="bg1"/>
            </a:solidFill>
            <a:effectLst/>
            <a:latin typeface="Times New Roman" pitchFamily="18" charset="0"/>
            <a:cs typeface="Angsana New" pitchFamily="18" charset="-34"/>
          </a:defRPr>
        </a:defPPr>
      </a:lstStyle>
    </a:lnDef>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2881</Words>
  <Application>Microsoft Office PowerPoint</Application>
  <PresentationFormat>Widescreen</PresentationFormat>
  <Paragraphs>505</Paragraphs>
  <Slides>82</Slides>
  <Notes>10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2</vt:i4>
      </vt:variant>
      <vt:variant>
        <vt:lpstr>Slide Titles</vt:lpstr>
      </vt:variant>
      <vt:variant>
        <vt:i4>82</vt:i4>
      </vt:variant>
    </vt:vector>
  </HeadingPairs>
  <TitlesOfParts>
    <vt:vector size="97" baseType="lpstr">
      <vt:lpstr>Arial</vt:lpstr>
      <vt:lpstr>Arial Unicode MS</vt:lpstr>
      <vt:lpstr>Calibri</vt:lpstr>
      <vt:lpstr>Calibri Light</vt:lpstr>
      <vt:lpstr>Swis721 LtEx BT</vt:lpstr>
      <vt:lpstr>Times</vt:lpstr>
      <vt:lpstr>Times New Roman</vt:lpstr>
      <vt:lpstr>Wingdings</vt:lpstr>
      <vt:lpstr>Office Theme</vt:lpstr>
      <vt:lpstr>ค่าเริ่มต้นการออกแบบ</vt:lpstr>
      <vt:lpstr>1_ค่าเริ่มต้นการออกแบบ</vt:lpstr>
      <vt:lpstr>2_ค่าเริ่มต้นการออกแบบ</vt:lpstr>
      <vt:lpstr>3_ค่าเริ่มต้นการออกแบบ</vt:lpstr>
      <vt:lpstr>Photo Editor Photo</vt:lpstr>
      <vt:lpstr>Image</vt:lpstr>
      <vt:lpstr>PowerPoint Presentation</vt:lpstr>
      <vt:lpstr>CONTENTS</vt:lpstr>
      <vt:lpstr>PowerPoint Presentation</vt:lpstr>
      <vt:lpstr>PowerPoint Presentation</vt:lpstr>
      <vt:lpstr>Importance of engineering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in engineering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Drawing board</vt:lpstr>
      <vt:lpstr>Drawing pencils  </vt:lpstr>
      <vt:lpstr>PowerPoint Presentation</vt:lpstr>
      <vt:lpstr>T-square </vt:lpstr>
      <vt:lpstr>Set square </vt:lpstr>
      <vt:lpstr>Protractor  </vt:lpstr>
      <vt:lpstr>Drawing Instrument Box  </vt:lpstr>
      <vt:lpstr>Compass  </vt:lpstr>
      <vt:lpstr>Divider </vt:lpstr>
      <vt:lpstr>French Curve </vt:lpstr>
      <vt:lpstr>Other instrument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 types </vt:lpstr>
      <vt:lpstr>PowerPoint Presentation</vt:lpstr>
      <vt:lpstr>PowerPoint Presentation</vt:lpstr>
      <vt:lpstr>Dimensions in engineering drawing</vt:lpstr>
      <vt:lpstr>Guide lines for dimensioning</vt:lpstr>
      <vt:lpstr>Guide lines for dimensioning</vt:lpstr>
      <vt:lpstr>Example </vt:lpstr>
      <vt:lpstr>Dimensioning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this</cp:lastModifiedBy>
  <cp:revision>131</cp:revision>
  <dcterms:created xsi:type="dcterms:W3CDTF">2020-02-02T19:27:32Z</dcterms:created>
  <dcterms:modified xsi:type="dcterms:W3CDTF">2020-02-18T12:44:21Z</dcterms:modified>
</cp:coreProperties>
</file>